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Q14: Acts of Violence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93"/>
          <a:ext cx="3476957" cy="466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Q14: Acts of Violence</a:t>
          </a:r>
          <a:endParaRPr lang="en-US" sz="2800" kern="1200" dirty="0"/>
        </a:p>
      </dsp:txBody>
      <dsp:txXfrm>
        <a:off x="22774" y="22867"/>
        <a:ext cx="3431409" cy="42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8482063"/>
              </p:ext>
            </p:extLst>
          </p:nvPr>
        </p:nvGraphicFramePr>
        <p:xfrm>
          <a:off x="4693919" y="1447951"/>
          <a:ext cx="3476957" cy="46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kill a group of people because of their race, ethnicity, religion or gender.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42797" y="1233669"/>
            <a:ext cx="3199692" cy="3144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To hurt a person so that he or she will tell you secrets or information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4" y="1063229"/>
            <a:ext cx="4261425" cy="3378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cause a person to die on </a:t>
            </a:r>
            <a:r>
              <a:rPr lang="en-US" dirty="0" smtClean="0"/>
              <a:t>purpose (not an accident)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2851" y="1361508"/>
            <a:ext cx="3562420" cy="279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To force a person to have sex.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768" y="1218694"/>
            <a:ext cx="3022592" cy="3405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How people worship God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801" y="1275256"/>
            <a:ext cx="3651566" cy="319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281112"/>
            <a:ext cx="66103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862" y="229691"/>
            <a:ext cx="6715125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9057" y="969774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Genocide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4969" y="1065530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Torture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8629" y="278104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Kill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485" y="2826077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Rape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9056" y="4152719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Religion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91</Words>
  <Application>Microsoft Office PowerPoint</Application>
  <PresentationFormat>On-screen Show (16:9)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Genocide</vt:lpstr>
      <vt:lpstr>Torture</vt:lpstr>
      <vt:lpstr>Kill</vt:lpstr>
      <vt:lpstr>Rape</vt:lpstr>
      <vt:lpstr>Religion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31</cp:revision>
  <dcterms:created xsi:type="dcterms:W3CDTF">2014-09-20T07:14:34Z</dcterms:created>
  <dcterms:modified xsi:type="dcterms:W3CDTF">2019-10-07T14:39:27Z</dcterms:modified>
</cp:coreProperties>
</file>