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69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Q15: Group Violence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93"/>
          <a:ext cx="3476957" cy="466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Q15: Group Violence</a:t>
          </a:r>
          <a:endParaRPr lang="en-US" sz="2800" kern="1200" dirty="0"/>
        </a:p>
      </dsp:txBody>
      <dsp:txXfrm>
        <a:off x="22774" y="22867"/>
        <a:ext cx="3431409" cy="42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4878613"/>
              </p:ext>
            </p:extLst>
          </p:nvPr>
        </p:nvGraphicFramePr>
        <p:xfrm>
          <a:off x="4693919" y="1447951"/>
          <a:ext cx="3476957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Insurgent Organization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group </a:t>
            </a:r>
            <a:r>
              <a:rPr lang="en-US" dirty="0" smtClean="0"/>
              <a:t>that uses weapons and fights against the government.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4498" y="1339850"/>
            <a:ext cx="3762766" cy="32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533525"/>
            <a:ext cx="67532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8" y="73478"/>
            <a:ext cx="5001336" cy="505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7209" y="346952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Military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4700" y="338788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Paramilitary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3473" y="139361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Police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5779" y="1258916"/>
            <a:ext cx="155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Self-Defense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4680" y="2185562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Vigilante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4700" y="2185562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Rebel Group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3774" y="3113854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Guerilla Group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1007" y="332733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Militia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473" y="4119269"/>
            <a:ext cx="164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Insurgent Organization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Unit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The official armed forces of the national </a:t>
            </a:r>
            <a:r>
              <a:rPr lang="en-US" dirty="0" smtClean="0"/>
              <a:t>government that protects the country.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41121" y="1626505"/>
            <a:ext cx="3593313" cy="274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Paramilitary Unit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People who act like the military but are not a part of the official military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8051" y="1449387"/>
            <a:ext cx="3977725" cy="299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Unit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An official group that enforces the law, protects people, and stops crime.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6251" y="1506536"/>
            <a:ext cx="3787848" cy="261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Self-Defense Unit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group of people organized to protect their community against crime and violence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769" y="1430337"/>
            <a:ext cx="3630268" cy="299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Vigilante Unit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group of people who act like the police but are not part of the official police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912" y="1368425"/>
            <a:ext cx="3905500" cy="266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Rebel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group that fights against the national government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1112" y="1377950"/>
            <a:ext cx="3749500" cy="256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57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Guerilla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group of people who use weapons against the military, police, government, or other people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4" y="1520740"/>
            <a:ext cx="3870518" cy="293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0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An army of people – not part of the official military.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4927" y="1392238"/>
            <a:ext cx="3827533" cy="3017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22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179</Words>
  <Application>Microsoft Office PowerPoint</Application>
  <PresentationFormat>On-screen Show (16:9)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Military Unit</vt:lpstr>
      <vt:lpstr>Paramilitary Unit</vt:lpstr>
      <vt:lpstr>Police Unit</vt:lpstr>
      <vt:lpstr>Self-Defense Unit</vt:lpstr>
      <vt:lpstr>Vigilante Unit</vt:lpstr>
      <vt:lpstr>Rebel Group</vt:lpstr>
      <vt:lpstr>Guerilla Group</vt:lpstr>
      <vt:lpstr>Militia</vt:lpstr>
      <vt:lpstr>Insurgent Organization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35</cp:revision>
  <dcterms:created xsi:type="dcterms:W3CDTF">2014-09-20T07:14:34Z</dcterms:created>
  <dcterms:modified xsi:type="dcterms:W3CDTF">2019-10-07T14:55:14Z</dcterms:modified>
</cp:coreProperties>
</file>