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Q15: Group Violence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93"/>
          <a:ext cx="3476957" cy="466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Q15: Group Violence</a:t>
          </a:r>
          <a:endParaRPr lang="en-US" sz="2800" kern="1200" dirty="0"/>
        </a:p>
      </dsp:txBody>
      <dsp:txXfrm>
        <a:off x="22774" y="22867"/>
        <a:ext cx="3431409" cy="42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4878613"/>
              </p:ext>
            </p:extLst>
          </p:nvPr>
        </p:nvGraphicFramePr>
        <p:xfrm>
          <a:off x="4693919" y="1447951"/>
          <a:ext cx="3476957" cy="46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or Jail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place where people who have been charged with a crime are kept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82571" y="1361507"/>
            <a:ext cx="2903629" cy="306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Camp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A place where enemy prisoners of war are kept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057" y="1344612"/>
            <a:ext cx="3801287" cy="2900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Detention Facility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place where people are forced to stay temporarily until they are move to a prison, labor camp, or are deported.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406524"/>
            <a:ext cx="3727311" cy="276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Camp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place where people are forced to work.</a:t>
            </a:r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50" y="1267052"/>
            <a:ext cx="3651584" cy="2476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85900"/>
            <a:ext cx="7162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36" y="80919"/>
            <a:ext cx="6763142" cy="4321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2160" y="503307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Prison or Jail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4663" y="503307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Prison Camp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6928" y="1744801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Detention Facility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4663" y="174480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Labor Camp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96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Prison or Jail</vt:lpstr>
      <vt:lpstr>Prison Camp</vt:lpstr>
      <vt:lpstr>Detention Facility</vt:lpstr>
      <vt:lpstr>Labor Camp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38</cp:revision>
  <dcterms:created xsi:type="dcterms:W3CDTF">2014-09-20T07:14:34Z</dcterms:created>
  <dcterms:modified xsi:type="dcterms:W3CDTF">2019-10-07T15:04:05Z</dcterms:modified>
</cp:coreProperties>
</file>