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6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smtClean="0"/>
            <a:t>Q22-29: </a:t>
          </a:r>
          <a:r>
            <a:rPr lang="en-IN" sz="2800" dirty="0" smtClean="0"/>
            <a:t>Criminal Records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2931"/>
          <a:ext cx="400921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smtClean="0"/>
            <a:t>Q22-29: </a:t>
          </a:r>
          <a:r>
            <a:rPr lang="en-IN" sz="2800" kern="1200" dirty="0" smtClean="0"/>
            <a:t>Criminal Records</a:t>
          </a:r>
          <a:endParaRPr lang="en-US" sz="2800" kern="1200" dirty="0"/>
        </a:p>
      </dsp:txBody>
      <dsp:txXfrm>
        <a:off x="53916" y="56847"/>
        <a:ext cx="3901378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2398168"/>
              </p:ext>
            </p:extLst>
          </p:nvPr>
        </p:nvGraphicFramePr>
        <p:xfrm>
          <a:off x="4693919" y="1396092"/>
          <a:ext cx="4009210" cy="11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period of time during which a criminal is allowed to stay out of prison if he behaves well.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2184" y="1377949"/>
            <a:ext cx="3498627" cy="285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5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place that people are sent to when they break the law and lose their freedom as punishment.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875" y="1430337"/>
            <a:ext cx="3328066" cy="291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31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71612"/>
            <a:ext cx="6324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9" y="0"/>
            <a:ext cx="5310231" cy="5131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4805" y="169353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9558" y="15465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Criminal Record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4804" y="1261320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Arrested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8978" y="1261320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Cited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6871" y="2353287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Detained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4846" y="236588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Charged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6870" y="3245199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Convicted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9211" y="3090043"/>
            <a:ext cx="170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Rehabilitation (“rehab”)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4803" y="4188535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845" y="4264845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Jail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To do something illegal or break the law.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30983" y="1212540"/>
            <a:ext cx="3333520" cy="315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Information kept by police to show that a person has committed a crime</a:t>
            </a:r>
          </a:p>
        </p:txBody>
      </p:sp>
      <p:pic>
        <p:nvPicPr>
          <p:cNvPr id="15" name="Content Placeholder 1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485" y="924290"/>
            <a:ext cx="2688784" cy="370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Arrested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break the law and go to jail</a:t>
            </a:r>
          </a:p>
        </p:txBody>
      </p:sp>
      <p:pic>
        <p:nvPicPr>
          <p:cNvPr id="15" name="Content Placeholder 1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463" y="1368425"/>
            <a:ext cx="3436731" cy="3009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An official order for a person to pay a fine or appear in court for doing something illegal</a:t>
            </a:r>
          </a:p>
        </p:txBody>
      </p:sp>
      <p:pic>
        <p:nvPicPr>
          <p:cNvPr id="16" name="Content Placeholder 1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6345" y="1401763"/>
            <a:ext cx="3741893" cy="2579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 stopped and questioned by the police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6011" y="1363662"/>
            <a:ext cx="3518547" cy="271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0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The police, judge, or court say that you have broken the law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6345" y="1377950"/>
            <a:ext cx="3212983" cy="3001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96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Convicted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court proves that you have committed a crime and must pay a fine or go to jail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0462" y="1449387"/>
            <a:ext cx="3694192" cy="2661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2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(“Rehab”)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court-ordered program to cure drug or alcohol problems of addiction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759" y="1397000"/>
            <a:ext cx="3818993" cy="251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5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189</Words>
  <Application>Microsoft Office PowerPoint</Application>
  <PresentationFormat>On-screen Show (16:9)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Crime</vt:lpstr>
      <vt:lpstr>Criminal Record</vt:lpstr>
      <vt:lpstr>Arrested</vt:lpstr>
      <vt:lpstr>Cited</vt:lpstr>
      <vt:lpstr>Detained</vt:lpstr>
      <vt:lpstr>Charged</vt:lpstr>
      <vt:lpstr>Convicted</vt:lpstr>
      <vt:lpstr>Rehabilitation (“Rehab”)</vt:lpstr>
      <vt:lpstr>Probation</vt:lpstr>
      <vt:lpstr>Jail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50</cp:revision>
  <dcterms:created xsi:type="dcterms:W3CDTF">2014-09-20T07:14:34Z</dcterms:created>
  <dcterms:modified xsi:type="dcterms:W3CDTF">2019-10-07T16:10:21Z</dcterms:modified>
</cp:coreProperties>
</file>