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6" r:id="rId3"/>
    <p:sldId id="270" r:id="rId4"/>
    <p:sldId id="265" r:id="rId5"/>
    <p:sldId id="267" r:id="rId6"/>
    <p:sldId id="268" r:id="rId7"/>
    <p:sldId id="271" r:id="rId8"/>
    <p:sldId id="269" r:id="rId9"/>
    <p:sldId id="272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34"/>
    <a:srgbClr val="660066"/>
    <a:srgbClr val="CC0000"/>
    <a:srgbClr val="FFFFFF"/>
    <a:srgbClr val="000000"/>
    <a:srgbClr val="420000"/>
    <a:srgbClr val="000066"/>
    <a:srgbClr val="502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74" autoAdjust="0"/>
  </p:normalViewPr>
  <p:slideViewPr>
    <p:cSldViewPr>
      <p:cViewPr varScale="1">
        <p:scale>
          <a:sx n="103" d="100"/>
          <a:sy n="103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0837F3-E8DE-40B1-962B-9C0D164B5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10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686800" cy="914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40161" dir="6506097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95500" y="1295400"/>
            <a:ext cx="49530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305550"/>
            <a:ext cx="2193925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154363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21475" y="6305550"/>
            <a:ext cx="2193925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CEFCBC31-1D76-4D43-8006-FB97A5E5F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91528-A544-4C94-8EED-2962CA3890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4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04800"/>
            <a:ext cx="20764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769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F3464-6FFA-456A-BAC5-3AF6325951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7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C9AAF-348E-43DF-B27E-17663D5404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5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ACE25-989B-4A6B-8DCB-2005528C38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76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752600"/>
            <a:ext cx="4076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C5316-56AC-451B-81FD-7F656CBC9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2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D213A-B1A6-4ADC-BABA-66F224D3C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9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46B97-3B3C-4C72-AA45-ED4DCFA2D5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2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3E1E4-FBA4-474A-89DF-7B162B4E8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7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6983D-26CF-4402-976C-E834DB6CB0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13B22-5017-4439-8C72-61EAD1B34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4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4293903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305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53150"/>
            <a:ext cx="215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03525" y="6153150"/>
            <a:ext cx="23780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84800" y="6153150"/>
            <a:ext cx="215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DF1F837F-5253-48B9-B67C-453527F722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CitizenVIP</a:t>
            </a:r>
            <a:r>
              <a:rPr lang="en-US" dirty="0"/>
              <a:t> ESL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Past Residency &amp; </a:t>
            </a:r>
            <a:r>
              <a:rPr lang="en-US" dirty="0" smtClean="0"/>
              <a:t>Employment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305800" cy="1143000"/>
          </a:xfrm>
        </p:spPr>
        <p:txBody>
          <a:bodyPr/>
          <a:lstStyle/>
          <a:p>
            <a:r>
              <a:rPr lang="en-US" dirty="0" smtClean="0"/>
              <a:t>Practice in Pairs: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4419600" cy="59436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GB" sz="1800" dirty="0" smtClean="0"/>
              <a:t>How long have you lived at your current address?</a:t>
            </a:r>
            <a:endParaRPr lang="en-GB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I’ve lived there since …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1800" dirty="0" smtClean="0"/>
              <a:t>What was your previous address?</a:t>
            </a:r>
            <a:endParaRPr lang="en-GB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I lived at …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1800" dirty="0" smtClean="0"/>
              <a:t>When did you move there?</a:t>
            </a:r>
            <a:endParaRPr lang="en-GB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I </a:t>
            </a:r>
            <a:r>
              <a:rPr lang="en-GB" sz="1800" b="1" dirty="0" smtClean="0">
                <a:solidFill>
                  <a:srgbClr val="7030A0"/>
                </a:solidFill>
              </a:rPr>
              <a:t>moved there in …</a:t>
            </a:r>
            <a:endParaRPr lang="en-GB" sz="1800" b="1" dirty="0" smtClean="0">
              <a:solidFill>
                <a:srgbClr val="7030A0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1800" dirty="0" smtClean="0"/>
              <a:t>Have you lived anywhere else in the last 5 years?</a:t>
            </a:r>
            <a:endParaRPr lang="en-GB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Yes, I lived at …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No, nowhere.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1800" dirty="0" smtClean="0"/>
              <a:t>What </a:t>
            </a:r>
            <a:r>
              <a:rPr lang="en-US" sz="1800" dirty="0" smtClean="0"/>
              <a:t>is your job title?</a:t>
            </a: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I am a …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I’m retired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I take care of my family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685800"/>
            <a:ext cx="4419600" cy="5181600"/>
          </a:xfrm>
        </p:spPr>
        <p:txBody>
          <a:bodyPr/>
          <a:lstStyle/>
          <a:p>
            <a:pPr marL="400050">
              <a:buFont typeface="+mj-lt"/>
              <a:buAutoNum type="arabicPeriod"/>
            </a:pPr>
            <a:r>
              <a:rPr lang="en-GB" sz="1800" dirty="0"/>
              <a:t>Where do you currently work?</a:t>
            </a:r>
          </a:p>
          <a:p>
            <a:pPr marL="800100" lvl="1">
              <a:buFont typeface="+mj-lt"/>
              <a:buAutoNum type="arabicPeriod"/>
            </a:pPr>
            <a:r>
              <a:rPr lang="en-GB" sz="1800" b="1" dirty="0">
                <a:solidFill>
                  <a:srgbClr val="7030A0"/>
                </a:solidFill>
              </a:rPr>
              <a:t>I work for …</a:t>
            </a:r>
          </a:p>
          <a:p>
            <a:pPr>
              <a:buFont typeface="+mj-lt"/>
              <a:buAutoNum type="arabicPeriod"/>
            </a:pPr>
            <a:r>
              <a:rPr lang="en-GB" sz="1800" dirty="0" smtClean="0"/>
              <a:t>How long have you worked there&gt;</a:t>
            </a:r>
            <a:endParaRPr lang="en-GB" sz="1800" dirty="0"/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I have worked there since (date).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I have worked there for (years)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1800" dirty="0" smtClean="0"/>
              <a:t>When did you start working there?</a:t>
            </a:r>
            <a:endParaRPr lang="en-GB" sz="1800" dirty="0"/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I started working there in …</a:t>
            </a:r>
            <a:endParaRPr lang="en-GB" sz="1800" b="1" dirty="0">
              <a:solidFill>
                <a:srgbClr val="7030A0"/>
              </a:solidFill>
            </a:endParaRPr>
          </a:p>
          <a:p>
            <a:pPr marL="400050">
              <a:buFont typeface="+mj-lt"/>
              <a:buAutoNum type="arabicPeriod"/>
            </a:pPr>
            <a:r>
              <a:rPr lang="en-GB" sz="1800" dirty="0" smtClean="0"/>
              <a:t>What is the name of your last employer?</a:t>
            </a:r>
            <a:endParaRPr lang="en-GB" sz="1800" dirty="0"/>
          </a:p>
          <a:p>
            <a:pPr marL="800100" lvl="1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I worked for …</a:t>
            </a:r>
            <a:endParaRPr lang="en-GB" sz="1800" b="1" dirty="0">
              <a:solidFill>
                <a:srgbClr val="7030A0"/>
              </a:solidFill>
            </a:endParaRPr>
          </a:p>
          <a:p>
            <a:pPr marL="400050">
              <a:buFont typeface="+mj-lt"/>
              <a:buAutoNum type="arabicPeriod"/>
            </a:pPr>
            <a:r>
              <a:rPr lang="en-GB" sz="1800" dirty="0" smtClean="0"/>
              <a:t>What did you do there?</a:t>
            </a:r>
            <a:endParaRPr lang="en-GB" sz="1800" dirty="0"/>
          </a:p>
          <a:p>
            <a:pPr marL="800100" lvl="1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I was a …</a:t>
            </a:r>
          </a:p>
          <a:p>
            <a:pPr marL="400050">
              <a:buFont typeface="+mj-lt"/>
              <a:buAutoNum type="arabicPeriod"/>
            </a:pPr>
            <a:r>
              <a:rPr lang="en-GB" sz="1800" dirty="0" smtClean="0"/>
              <a:t>What dates did you work there?</a:t>
            </a:r>
          </a:p>
          <a:p>
            <a:pPr marL="800100" lvl="1">
              <a:buFont typeface="+mj-lt"/>
              <a:buAutoNum type="arabicPeriod"/>
            </a:pPr>
            <a:r>
              <a:rPr lang="en-GB" sz="1800" b="1" dirty="0">
                <a:solidFill>
                  <a:srgbClr val="7030A0"/>
                </a:solidFill>
              </a:rPr>
              <a:t>I started working there in (date); I left there in (date).</a:t>
            </a:r>
            <a:endParaRPr lang="en-GB" sz="1800" b="1" dirty="0">
              <a:solidFill>
                <a:srgbClr val="7030A0"/>
              </a:solidFill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548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81200"/>
            <a:ext cx="5223164" cy="4724400"/>
          </a:xfrm>
        </p:spPr>
        <p:txBody>
          <a:bodyPr/>
          <a:lstStyle/>
          <a:p>
            <a:r>
              <a:rPr lang="en-GB" sz="2400" dirty="0" smtClean="0"/>
              <a:t>Can you tell me how long you’ve been at your </a:t>
            </a:r>
            <a:r>
              <a:rPr lang="en-GB" sz="2400" b="1" dirty="0" smtClean="0">
                <a:solidFill>
                  <a:schemeClr val="accent6"/>
                </a:solidFill>
              </a:rPr>
              <a:t>current</a:t>
            </a:r>
            <a:r>
              <a:rPr lang="en-GB" sz="2400" dirty="0" smtClean="0"/>
              <a:t> address?</a:t>
            </a:r>
          </a:p>
          <a:p>
            <a:r>
              <a:rPr lang="en-GB" sz="2400" dirty="0" smtClean="0"/>
              <a:t>How long have you lived at your current address?</a:t>
            </a:r>
          </a:p>
          <a:p>
            <a:r>
              <a:rPr lang="en-GB" sz="2400" dirty="0"/>
              <a:t>How long have you lived at </a:t>
            </a:r>
            <a:r>
              <a:rPr lang="en-GB" sz="2400" dirty="0" smtClean="0"/>
              <a:t>this </a:t>
            </a:r>
            <a:r>
              <a:rPr lang="en-GB" sz="2400" dirty="0"/>
              <a:t>current address</a:t>
            </a:r>
            <a:r>
              <a:rPr lang="en-GB" sz="2400" dirty="0" smtClean="0"/>
              <a:t>?</a:t>
            </a:r>
          </a:p>
          <a:p>
            <a:r>
              <a:rPr lang="en-GB" sz="2400" dirty="0"/>
              <a:t>How long have you </a:t>
            </a:r>
            <a:r>
              <a:rPr lang="en-GB" sz="2400" dirty="0" smtClean="0"/>
              <a:t>lived where you live </a:t>
            </a:r>
            <a:r>
              <a:rPr lang="en-GB" sz="2400" b="1" dirty="0">
                <a:solidFill>
                  <a:schemeClr val="accent6"/>
                </a:solidFill>
              </a:rPr>
              <a:t>now</a:t>
            </a:r>
            <a:r>
              <a:rPr lang="en-GB" sz="2400" dirty="0" smtClean="0"/>
              <a:t>?</a:t>
            </a:r>
            <a:endParaRPr lang="en-GB" sz="2400" dirty="0"/>
          </a:p>
          <a:p>
            <a:endParaRPr lang="en-GB" sz="2400" dirty="0"/>
          </a:p>
          <a:p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2209800"/>
            <a:ext cx="4076700" cy="3581400"/>
          </a:xfrm>
        </p:spPr>
        <p:txBody>
          <a:bodyPr/>
          <a:lstStyle/>
          <a:p>
            <a:r>
              <a:rPr lang="en-GB" dirty="0" smtClean="0"/>
              <a:t>I have lived at my current address </a:t>
            </a:r>
            <a:r>
              <a:rPr lang="en-GB" b="1" dirty="0" smtClean="0">
                <a:solidFill>
                  <a:schemeClr val="accent6"/>
                </a:solidFill>
              </a:rPr>
              <a:t>since (date)</a:t>
            </a:r>
            <a:r>
              <a:rPr lang="en-GB" dirty="0" smtClean="0"/>
              <a:t>. OR:</a:t>
            </a:r>
          </a:p>
          <a:p>
            <a:r>
              <a:rPr lang="en-GB" dirty="0" smtClean="0"/>
              <a:t>I have lived there </a:t>
            </a:r>
            <a:r>
              <a:rPr lang="en-GB" b="1" dirty="0">
                <a:solidFill>
                  <a:schemeClr val="accent6"/>
                </a:solidFill>
              </a:rPr>
              <a:t>for 3 years.</a:t>
            </a:r>
            <a:endParaRPr lang="en-US" b="1" dirty="0">
              <a:solidFill>
                <a:schemeClr val="accent6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6200"/>
            <a:ext cx="2219325" cy="1724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19800" y="4648200"/>
            <a:ext cx="2292615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+mn-lt"/>
              </a:rPr>
              <a:t>Since = date</a:t>
            </a:r>
          </a:p>
          <a:p>
            <a:r>
              <a:rPr lang="en-US" sz="2800" b="1" dirty="0">
                <a:solidFill>
                  <a:schemeClr val="accent6"/>
                </a:solidFill>
                <a:latin typeface="+mn-lt"/>
              </a:rPr>
              <a:t>For = time</a:t>
            </a:r>
            <a:endParaRPr lang="en-US" sz="2800" b="1" dirty="0">
              <a:solidFill>
                <a:schemeClr val="accent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521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have you lived at your current address?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Since = date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Example 02/14</a:t>
            </a:r>
            <a:r>
              <a:rPr lang="en-US" dirty="0" smtClean="0"/>
              <a:t>: I have lived at my current address </a:t>
            </a:r>
            <a:r>
              <a:rPr lang="en-US" b="1" dirty="0" smtClean="0"/>
              <a:t>since</a:t>
            </a:r>
            <a:r>
              <a:rPr lang="en-US" dirty="0" smtClean="0"/>
              <a:t> February 2014.</a:t>
            </a:r>
          </a:p>
          <a:p>
            <a:pPr marL="0" indent="0">
              <a:buNone/>
            </a:pPr>
            <a:r>
              <a:rPr lang="en-US" dirty="0" smtClean="0"/>
              <a:t>You try:</a:t>
            </a:r>
          </a:p>
          <a:p>
            <a:r>
              <a:rPr lang="en-US" dirty="0" smtClean="0"/>
              <a:t>05/16</a:t>
            </a:r>
          </a:p>
          <a:p>
            <a:r>
              <a:rPr lang="en-US" dirty="0" smtClean="0"/>
              <a:t>10/15</a:t>
            </a:r>
          </a:p>
          <a:p>
            <a:r>
              <a:rPr lang="en-US" dirty="0" smtClean="0"/>
              <a:t>04/12</a:t>
            </a:r>
          </a:p>
          <a:p>
            <a:r>
              <a:rPr lang="en-US" dirty="0" smtClean="0"/>
              <a:t>12/17</a:t>
            </a:r>
          </a:p>
          <a:p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dirty="0" smtClean="0"/>
              <a:t>For = time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6"/>
                </a:solidFill>
              </a:rPr>
              <a:t>Example </a:t>
            </a:r>
            <a:r>
              <a:rPr lang="en-US" b="1" dirty="0">
                <a:solidFill>
                  <a:schemeClr val="accent6"/>
                </a:solidFill>
              </a:rPr>
              <a:t>2 </a:t>
            </a:r>
            <a:r>
              <a:rPr lang="en-US" b="1" dirty="0">
                <a:solidFill>
                  <a:schemeClr val="accent6"/>
                </a:solidFill>
              </a:rPr>
              <a:t>years</a:t>
            </a:r>
            <a:r>
              <a:rPr lang="en-US" dirty="0"/>
              <a:t>: I have lived at my current address </a:t>
            </a:r>
            <a:r>
              <a:rPr lang="en-US" b="1" dirty="0"/>
              <a:t>for</a:t>
            </a:r>
            <a:r>
              <a:rPr lang="en-US" dirty="0"/>
              <a:t> 2 years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You try:</a:t>
            </a:r>
          </a:p>
          <a:p>
            <a:r>
              <a:rPr lang="en-US" dirty="0" smtClean="0"/>
              <a:t>5 years</a:t>
            </a:r>
          </a:p>
          <a:p>
            <a:r>
              <a:rPr lang="en-US" dirty="0" smtClean="0"/>
              <a:t>6 months</a:t>
            </a:r>
          </a:p>
          <a:p>
            <a:r>
              <a:rPr lang="en-US" dirty="0" smtClean="0"/>
              <a:t>3 years</a:t>
            </a:r>
          </a:p>
          <a:p>
            <a:r>
              <a:rPr lang="en-US" dirty="0" smtClean="0"/>
              <a:t>18 months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9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8" grpId="0" build="p"/>
      <p:bldP spid="11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Previous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724400" cy="2667000"/>
          </a:xfrm>
        </p:spPr>
        <p:txBody>
          <a:bodyPr/>
          <a:lstStyle/>
          <a:p>
            <a:r>
              <a:rPr lang="en-GB" sz="2400" dirty="0" smtClean="0"/>
              <a:t>What was your address </a:t>
            </a:r>
            <a:r>
              <a:rPr lang="en-GB" sz="2400" b="1" dirty="0" smtClean="0">
                <a:solidFill>
                  <a:schemeClr val="accent6"/>
                </a:solidFill>
              </a:rPr>
              <a:t>before</a:t>
            </a:r>
            <a:r>
              <a:rPr lang="en-GB" sz="2400" dirty="0" smtClean="0"/>
              <a:t> you lived in your current address?</a:t>
            </a:r>
          </a:p>
          <a:p>
            <a:r>
              <a:rPr lang="en-GB" sz="2400" dirty="0" smtClean="0"/>
              <a:t>What was your </a:t>
            </a:r>
            <a:r>
              <a:rPr lang="en-GB" sz="2400" b="1" dirty="0">
                <a:solidFill>
                  <a:schemeClr val="accent6"/>
                </a:solidFill>
              </a:rPr>
              <a:t>previous </a:t>
            </a:r>
            <a:r>
              <a:rPr lang="en-GB" sz="2400" dirty="0" smtClean="0"/>
              <a:t>address?</a:t>
            </a:r>
            <a:r>
              <a:rPr lang="en-GB" sz="2400" dirty="0"/>
              <a:t> </a:t>
            </a:r>
            <a:endParaRPr lang="en-GB" sz="2400" dirty="0" smtClean="0"/>
          </a:p>
          <a:p>
            <a:r>
              <a:rPr lang="en-GB" sz="2400" dirty="0" smtClean="0"/>
              <a:t>Where </a:t>
            </a:r>
            <a:r>
              <a:rPr lang="en-GB" sz="2400" dirty="0"/>
              <a:t>did you live </a:t>
            </a:r>
            <a:r>
              <a:rPr lang="en-GB" sz="2400" b="1" dirty="0">
                <a:solidFill>
                  <a:schemeClr val="accent6"/>
                </a:solidFill>
              </a:rPr>
              <a:t>before</a:t>
            </a:r>
            <a:r>
              <a:rPr lang="en-GB" sz="2400" dirty="0" smtClean="0"/>
              <a:t>?</a:t>
            </a:r>
          </a:p>
          <a:p>
            <a:r>
              <a:rPr lang="en-GB" sz="2400" dirty="0" smtClean="0"/>
              <a:t>What was your </a:t>
            </a:r>
            <a:r>
              <a:rPr lang="en-GB" sz="2400" b="1" dirty="0">
                <a:solidFill>
                  <a:schemeClr val="accent6"/>
                </a:solidFill>
              </a:rPr>
              <a:t>last </a:t>
            </a:r>
            <a:r>
              <a:rPr lang="en-GB" sz="2400" dirty="0" smtClean="0"/>
              <a:t>address?</a:t>
            </a:r>
          </a:p>
          <a:p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2209800"/>
            <a:ext cx="3792970" cy="1295400"/>
          </a:xfrm>
        </p:spPr>
        <p:txBody>
          <a:bodyPr/>
          <a:lstStyle/>
          <a:p>
            <a:r>
              <a:rPr lang="en-GB" dirty="0" smtClean="0"/>
              <a:t>I lived at (number</a:t>
            </a:r>
            <a:r>
              <a:rPr lang="en-GB" dirty="0" smtClean="0"/>
              <a:t>, street, </a:t>
            </a:r>
            <a:r>
              <a:rPr lang="en-GB" dirty="0" smtClean="0"/>
              <a:t>city, state</a:t>
            </a:r>
            <a:r>
              <a:rPr lang="en-GB" dirty="0" smtClean="0"/>
              <a:t>, zip code</a:t>
            </a:r>
            <a:r>
              <a:rPr lang="en-GB" dirty="0" smtClean="0"/>
              <a:t>).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6200"/>
            <a:ext cx="2219325" cy="1724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99291" y="43434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When </a:t>
            </a:r>
            <a:r>
              <a:rPr lang="en-GB" sz="2400" dirty="0"/>
              <a:t>did you begin living at that address?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When did you move to that address?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5198613" y="4572000"/>
            <a:ext cx="35643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I moved there in (date)</a:t>
            </a:r>
          </a:p>
        </p:txBody>
      </p:sp>
    </p:spTree>
    <p:extLst>
      <p:ext uri="{BB962C8B-B14F-4D97-AF65-F5344CB8AC3E}">
        <p14:creationId xmlns:p14="http://schemas.microsoft.com/office/powerpoint/2010/main" val="12911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Addresses in Last 5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5029200" cy="5486400"/>
          </a:xfrm>
        </p:spPr>
        <p:txBody>
          <a:bodyPr/>
          <a:lstStyle/>
          <a:p>
            <a:r>
              <a:rPr lang="en-GB" sz="2400" dirty="0" smtClean="0"/>
              <a:t>Where have you lived during the last 5 years?</a:t>
            </a:r>
          </a:p>
          <a:p>
            <a:r>
              <a:rPr lang="en-GB" sz="2400" dirty="0" smtClean="0"/>
              <a:t>Have you lived at the same address for </a:t>
            </a:r>
            <a:r>
              <a:rPr lang="en-GB" sz="2400" dirty="0"/>
              <a:t>the last 5 years</a:t>
            </a:r>
            <a:r>
              <a:rPr lang="en-GB" sz="2400" dirty="0" smtClean="0"/>
              <a:t>?</a:t>
            </a:r>
          </a:p>
          <a:p>
            <a:r>
              <a:rPr lang="en-GB" sz="2400" dirty="0" smtClean="0"/>
              <a:t>Have you lived anywhere else in the last 5 years?</a:t>
            </a:r>
          </a:p>
          <a:p>
            <a:r>
              <a:rPr lang="en-GB" sz="2400" dirty="0" smtClean="0"/>
              <a:t>Where else have you lived since you became a permanent resident?</a:t>
            </a:r>
          </a:p>
          <a:p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600200"/>
            <a:ext cx="4076700" cy="3581400"/>
          </a:xfrm>
        </p:spPr>
        <p:txBody>
          <a:bodyPr/>
          <a:lstStyle/>
          <a:p>
            <a:r>
              <a:rPr lang="en-GB" dirty="0" smtClean="0"/>
              <a:t>I lived in (number</a:t>
            </a:r>
            <a:r>
              <a:rPr lang="en-GB" dirty="0" smtClean="0"/>
              <a:t>, street, city, </a:t>
            </a:r>
            <a:r>
              <a:rPr lang="en-GB" dirty="0" smtClean="0"/>
              <a:t>state</a:t>
            </a:r>
            <a:r>
              <a:rPr lang="en-GB" dirty="0" smtClean="0"/>
              <a:t>, zip code</a:t>
            </a:r>
            <a:r>
              <a:rPr lang="en-GB" dirty="0" smtClean="0"/>
              <a:t>)</a:t>
            </a:r>
          </a:p>
          <a:p>
            <a:r>
              <a:rPr lang="en-GB" dirty="0"/>
              <a:t>I moved there in (date)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038600"/>
            <a:ext cx="2219325" cy="1724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903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Emp</a:t>
            </a:r>
            <a:r>
              <a:rPr lang="en-GB" dirty="0" smtClean="0"/>
              <a:t>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403436" cy="1066800"/>
          </a:xfrm>
        </p:spPr>
        <p:txBody>
          <a:bodyPr/>
          <a:lstStyle/>
          <a:p>
            <a:r>
              <a:rPr lang="en-GB" sz="2000" dirty="0" smtClean="0"/>
              <a:t>What is your occupation?</a:t>
            </a:r>
          </a:p>
          <a:p>
            <a:r>
              <a:rPr lang="en-GB" sz="2000" dirty="0" smtClean="0"/>
              <a:t>What is your job title?</a:t>
            </a:r>
          </a:p>
          <a:p>
            <a:r>
              <a:rPr lang="en-GB" sz="2000" dirty="0" smtClean="0"/>
              <a:t>What do you do for a living?</a:t>
            </a:r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371600"/>
            <a:ext cx="3810000" cy="914400"/>
          </a:xfrm>
        </p:spPr>
        <p:txBody>
          <a:bodyPr/>
          <a:lstStyle/>
          <a:p>
            <a:r>
              <a:rPr lang="en-GB" sz="2000" dirty="0" smtClean="0"/>
              <a:t>I am a (job title, e.g. dentist).</a:t>
            </a:r>
          </a:p>
          <a:p>
            <a:r>
              <a:rPr lang="en-GB" sz="2000" dirty="0" smtClean="0"/>
              <a:t>I’m retired</a:t>
            </a:r>
          </a:p>
          <a:p>
            <a:r>
              <a:rPr lang="en-GB" sz="2000" dirty="0" smtClean="0"/>
              <a:t>I take care of my family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4394537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How long have you worked at your current job</a:t>
            </a:r>
            <a:r>
              <a:rPr lang="en-GB" sz="2000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When did you start working there?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5114636" y="4394537"/>
            <a:ext cx="388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I’ve </a:t>
            </a:r>
            <a:r>
              <a:rPr lang="en-GB" sz="2000" dirty="0"/>
              <a:t>worked there for (3 years)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 </a:t>
            </a:r>
            <a:r>
              <a:rPr lang="en-GB" sz="2000" dirty="0"/>
              <a:t>started working there in (date).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47073" y="2718137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6"/>
                </a:solidFill>
              </a:rPr>
              <a:t>Where do you currently work?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6"/>
                </a:solidFill>
              </a:rPr>
              <a:t>What is the name of your current employer?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6"/>
                </a:solidFill>
              </a:rPr>
              <a:t>Are you self-employed?</a:t>
            </a:r>
          </a:p>
        </p:txBody>
      </p:sp>
      <p:sp>
        <p:nvSpPr>
          <p:cNvPr id="9" name="Rectangle 8"/>
          <p:cNvSpPr/>
          <p:nvPr/>
        </p:nvSpPr>
        <p:spPr>
          <a:xfrm>
            <a:off x="5181600" y="2729299"/>
            <a:ext cx="365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6"/>
                </a:solidFill>
              </a:rPr>
              <a:t>I </a:t>
            </a:r>
            <a:r>
              <a:rPr lang="en-GB" sz="2000" dirty="0">
                <a:solidFill>
                  <a:schemeClr val="accent6"/>
                </a:solidFill>
              </a:rPr>
              <a:t>work </a:t>
            </a:r>
            <a:r>
              <a:rPr lang="en-GB" sz="2000" dirty="0" smtClean="0">
                <a:solidFill>
                  <a:schemeClr val="accent6"/>
                </a:solidFill>
              </a:rPr>
              <a:t>for (company name, e.g. Walmart)</a:t>
            </a:r>
            <a:endParaRPr lang="en-GB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39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build="p"/>
      <p:bldP spid="7" grpId="0" build="p"/>
      <p:bldP spid="8" grpId="0" build="p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073" y="152400"/>
            <a:ext cx="8686800" cy="1143000"/>
          </a:xfrm>
        </p:spPr>
        <p:txBody>
          <a:bodyPr/>
          <a:lstStyle/>
          <a:p>
            <a:r>
              <a:rPr lang="en-GB" dirty="0" smtClean="0"/>
              <a:t>Current Emp</a:t>
            </a:r>
            <a:r>
              <a:rPr lang="en-GB" dirty="0" smtClean="0"/>
              <a:t>loyment – 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403436" cy="1066800"/>
          </a:xfrm>
        </p:spPr>
        <p:txBody>
          <a:bodyPr/>
          <a:lstStyle/>
          <a:p>
            <a:r>
              <a:rPr lang="en-GB" sz="2000" b="1" u="sng" dirty="0" smtClean="0">
                <a:solidFill>
                  <a:schemeClr val="accent6"/>
                </a:solidFill>
              </a:rPr>
              <a:t>What</a:t>
            </a:r>
            <a:r>
              <a:rPr lang="en-GB" sz="2000" b="1" dirty="0" smtClean="0">
                <a:solidFill>
                  <a:schemeClr val="accent6"/>
                </a:solidFill>
              </a:rPr>
              <a:t> do you do for a living?</a:t>
            </a:r>
          </a:p>
          <a:p>
            <a:endParaRPr lang="en-GB" sz="2400" b="1" dirty="0" smtClean="0">
              <a:solidFill>
                <a:schemeClr val="accent6"/>
              </a:solidFill>
            </a:endParaRPr>
          </a:p>
          <a:p>
            <a:endParaRPr lang="en-GB" sz="2400" b="1" dirty="0">
              <a:solidFill>
                <a:schemeClr val="accent6"/>
              </a:solidFill>
            </a:endParaRPr>
          </a:p>
          <a:p>
            <a:endParaRPr lang="en-GB" sz="2400" b="1" dirty="0">
              <a:solidFill>
                <a:schemeClr val="accent6"/>
              </a:solidFill>
            </a:endParaRPr>
          </a:p>
          <a:p>
            <a:endParaRPr lang="en-GB" sz="2400" b="1" dirty="0" smtClean="0">
              <a:solidFill>
                <a:schemeClr val="accent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371600"/>
            <a:ext cx="3395518" cy="914400"/>
          </a:xfrm>
        </p:spPr>
        <p:txBody>
          <a:bodyPr/>
          <a:lstStyle/>
          <a:p>
            <a:r>
              <a:rPr lang="en-GB" sz="2000" dirty="0" smtClean="0"/>
              <a:t>I am a (job title, e.g. dentist).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4394537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u="sng" dirty="0" smtClean="0">
                <a:solidFill>
                  <a:schemeClr val="accent6"/>
                </a:solidFill>
              </a:rPr>
              <a:t>When</a:t>
            </a:r>
            <a:r>
              <a:rPr lang="en-GB" sz="2000" b="1" dirty="0" smtClean="0">
                <a:solidFill>
                  <a:schemeClr val="accent6"/>
                </a:solidFill>
              </a:rPr>
              <a:t> did you start working there?</a:t>
            </a:r>
            <a:endParaRPr lang="en-GB" sz="2000" b="1" dirty="0">
              <a:solidFill>
                <a:schemeClr val="accent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14636" y="4394537"/>
            <a:ext cx="388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 </a:t>
            </a:r>
            <a:r>
              <a:rPr lang="en-GB" sz="2000" dirty="0"/>
              <a:t>started working there in (date).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00891" y="2883187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u="sng" dirty="0">
                <a:solidFill>
                  <a:schemeClr val="accent6"/>
                </a:solidFill>
              </a:rPr>
              <a:t>Where</a:t>
            </a:r>
            <a:r>
              <a:rPr lang="en-GB" sz="2000" b="1" dirty="0">
                <a:solidFill>
                  <a:schemeClr val="accent6"/>
                </a:solidFill>
              </a:rPr>
              <a:t> do you currently work</a:t>
            </a:r>
            <a:r>
              <a:rPr lang="en-GB" sz="2000" b="1" dirty="0" smtClean="0">
                <a:solidFill>
                  <a:schemeClr val="accent6"/>
                </a:solidFill>
              </a:rPr>
              <a:t>?</a:t>
            </a:r>
            <a:endParaRPr lang="en-GB" sz="2000" b="1" dirty="0">
              <a:solidFill>
                <a:schemeClr val="accent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2729299"/>
            <a:ext cx="365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 </a:t>
            </a:r>
            <a:r>
              <a:rPr lang="en-GB" sz="2000" dirty="0"/>
              <a:t>work </a:t>
            </a:r>
            <a:r>
              <a:rPr lang="en-GB" sz="2000" dirty="0" smtClean="0"/>
              <a:t>for (company name, e.g. Walmart)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7300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1143000"/>
          </a:xfrm>
        </p:spPr>
        <p:txBody>
          <a:bodyPr/>
          <a:lstStyle/>
          <a:p>
            <a:r>
              <a:rPr lang="en-GB" dirty="0" smtClean="0"/>
              <a:t>Previous Emp</a:t>
            </a:r>
            <a:r>
              <a:rPr lang="en-GB" dirty="0" smtClean="0"/>
              <a:t>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4419600" cy="1752600"/>
          </a:xfrm>
        </p:spPr>
        <p:txBody>
          <a:bodyPr/>
          <a:lstStyle/>
          <a:p>
            <a:r>
              <a:rPr lang="en-GB" sz="2000" dirty="0"/>
              <a:t>What is the name of your previous employer</a:t>
            </a:r>
            <a:r>
              <a:rPr lang="en-GB" sz="2000" dirty="0" smtClean="0"/>
              <a:t>?</a:t>
            </a:r>
          </a:p>
          <a:p>
            <a:r>
              <a:rPr lang="en-GB" sz="2000" dirty="0"/>
              <a:t>What is the name of your </a:t>
            </a:r>
            <a:r>
              <a:rPr lang="en-GB" sz="2000" dirty="0" smtClean="0"/>
              <a:t>last </a:t>
            </a:r>
            <a:r>
              <a:rPr lang="en-GB" sz="2000" dirty="0"/>
              <a:t>employer</a:t>
            </a:r>
            <a:r>
              <a:rPr lang="en-GB" sz="2000" dirty="0" smtClean="0"/>
              <a:t>?</a:t>
            </a:r>
            <a:endParaRPr lang="en-GB" sz="2000" dirty="0"/>
          </a:p>
          <a:p>
            <a:r>
              <a:rPr lang="en-GB" sz="2000" dirty="0"/>
              <a:t>What is the address of your previous employer</a:t>
            </a:r>
            <a:r>
              <a:rPr lang="en-GB" sz="2000" dirty="0" smtClean="0"/>
              <a:t>?</a:t>
            </a:r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143000"/>
            <a:ext cx="3771900" cy="533400"/>
          </a:xfrm>
        </p:spPr>
        <p:txBody>
          <a:bodyPr/>
          <a:lstStyle/>
          <a:p>
            <a:r>
              <a:rPr lang="en-GB" sz="2000" dirty="0"/>
              <a:t>I </a:t>
            </a:r>
            <a:r>
              <a:rPr lang="en-GB" sz="2000" dirty="0" smtClean="0"/>
              <a:t>worked </a:t>
            </a:r>
            <a:r>
              <a:rPr lang="en-GB" sz="2000" dirty="0"/>
              <a:t>at </a:t>
            </a:r>
            <a:r>
              <a:rPr lang="en-GB" sz="2000" dirty="0" smtClean="0"/>
              <a:t>(company name, e.g. Costco)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187036" y="310360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6"/>
                </a:solidFill>
                <a:latin typeface="+mn-lt"/>
              </a:rPr>
              <a:t>What did you do there</a:t>
            </a:r>
            <a:r>
              <a:rPr lang="en-GB" sz="2000" dirty="0">
                <a:solidFill>
                  <a:schemeClr val="accent6"/>
                </a:solidFill>
                <a:latin typeface="+mn-lt"/>
              </a:rPr>
              <a:t>?</a:t>
            </a:r>
            <a:endParaRPr lang="en-GB" sz="20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350520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How long did you work there?</a:t>
            </a:r>
          </a:p>
        </p:txBody>
      </p:sp>
      <p:sp>
        <p:nvSpPr>
          <p:cNvPr id="7" name="Rectangle 6"/>
          <p:cNvSpPr/>
          <p:nvPr/>
        </p:nvSpPr>
        <p:spPr>
          <a:xfrm>
            <a:off x="5116945" y="2949714"/>
            <a:ext cx="365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6"/>
                </a:solidFill>
                <a:latin typeface="+mn-lt"/>
              </a:rPr>
              <a:t>I was a (job title, e.g. sales associate</a:t>
            </a:r>
            <a:r>
              <a:rPr lang="en-GB" sz="2000" dirty="0">
                <a:solidFill>
                  <a:schemeClr val="accent6"/>
                </a:solidFill>
                <a:latin typeface="+mn-lt"/>
              </a:rPr>
              <a:t>).</a:t>
            </a:r>
            <a:endParaRPr lang="en-GB" sz="20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40745" y="3505200"/>
            <a:ext cx="381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n-lt"/>
              </a:rPr>
              <a:t>I worked there for (3 years</a:t>
            </a: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)</a:t>
            </a:r>
            <a:endParaRPr lang="en-GB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2455" y="4084463"/>
            <a:ext cx="4572000" cy="19205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/>
                </a:solidFill>
              </a:rPr>
              <a:t>When did you begin that job?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/>
                </a:solidFill>
              </a:rPr>
              <a:t>When did you leave that job?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/>
                </a:solidFill>
              </a:rPr>
              <a:t>Do you remember the dates that you worked there?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/>
                </a:solidFill>
              </a:rPr>
              <a:t>Have you had any other jobs in the last 5 years?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40745" y="4572000"/>
            <a:ext cx="4103255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/>
                </a:solidFill>
              </a:rPr>
              <a:t>I started working there in (date).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/>
                </a:solidFill>
              </a:rPr>
              <a:t>I left there in (date)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17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067800" cy="1143000"/>
          </a:xfrm>
        </p:spPr>
        <p:txBody>
          <a:bodyPr/>
          <a:lstStyle/>
          <a:p>
            <a:r>
              <a:rPr lang="en-GB" dirty="0" smtClean="0"/>
              <a:t>Previous Emp</a:t>
            </a:r>
            <a:r>
              <a:rPr lang="en-GB" dirty="0" smtClean="0"/>
              <a:t>loyment – 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419600" cy="1752600"/>
          </a:xfrm>
        </p:spPr>
        <p:txBody>
          <a:bodyPr/>
          <a:lstStyle/>
          <a:p>
            <a:r>
              <a:rPr lang="en-GB" sz="2000" dirty="0"/>
              <a:t>What is the name of your previous employer</a:t>
            </a:r>
            <a:r>
              <a:rPr lang="en-GB" sz="2000" dirty="0" smtClean="0"/>
              <a:t>?</a:t>
            </a:r>
            <a:endParaRPr lang="en-GB" sz="2400" dirty="0" smtClean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447800"/>
            <a:ext cx="3771900" cy="533400"/>
          </a:xfrm>
        </p:spPr>
        <p:txBody>
          <a:bodyPr/>
          <a:lstStyle/>
          <a:p>
            <a:r>
              <a:rPr lang="en-GB" sz="2000" dirty="0"/>
              <a:t>I </a:t>
            </a:r>
            <a:r>
              <a:rPr lang="en-GB" sz="2000" dirty="0" smtClean="0"/>
              <a:t>worked </a:t>
            </a:r>
            <a:r>
              <a:rPr lang="en-GB" sz="2000" dirty="0"/>
              <a:t>at </a:t>
            </a:r>
            <a:r>
              <a:rPr lang="en-GB" sz="2000" dirty="0" smtClean="0"/>
              <a:t>(company name, e.g. Costco)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187036" y="3020291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6"/>
                </a:solidFill>
                <a:latin typeface="+mn-lt"/>
              </a:rPr>
              <a:t>What did you do there</a:t>
            </a:r>
            <a:r>
              <a:rPr lang="en-GB" sz="2000" dirty="0">
                <a:solidFill>
                  <a:schemeClr val="accent6"/>
                </a:solidFill>
                <a:latin typeface="+mn-lt"/>
              </a:rPr>
              <a:t>?</a:t>
            </a:r>
            <a:endParaRPr lang="en-GB" sz="20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401949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How long did you work there?</a:t>
            </a:r>
          </a:p>
        </p:txBody>
      </p:sp>
      <p:sp>
        <p:nvSpPr>
          <p:cNvPr id="7" name="Rectangle 6"/>
          <p:cNvSpPr/>
          <p:nvPr/>
        </p:nvSpPr>
        <p:spPr>
          <a:xfrm>
            <a:off x="5116945" y="2866403"/>
            <a:ext cx="365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6"/>
                </a:solidFill>
                <a:latin typeface="+mn-lt"/>
              </a:rPr>
              <a:t>I was a (job title, e.g. sales associate</a:t>
            </a:r>
            <a:r>
              <a:rPr lang="en-GB" sz="2000" dirty="0">
                <a:solidFill>
                  <a:schemeClr val="accent6"/>
                </a:solidFill>
                <a:latin typeface="+mn-lt"/>
              </a:rPr>
              <a:t>).</a:t>
            </a:r>
            <a:endParaRPr lang="en-GB" sz="20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40745" y="4019490"/>
            <a:ext cx="381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+mn-lt"/>
              </a:rPr>
              <a:t>I worked there for (3 years</a:t>
            </a:r>
            <a:r>
              <a:rPr lang="en-GB" sz="2000" dirty="0" smtClean="0">
                <a:solidFill>
                  <a:srgbClr val="000000"/>
                </a:solidFill>
                <a:latin typeface="+mn-lt"/>
              </a:rPr>
              <a:t>)</a:t>
            </a:r>
            <a:endParaRPr lang="en-GB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7036" y="51794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6"/>
                </a:solidFill>
              </a:rPr>
              <a:t>What dates did </a:t>
            </a:r>
            <a:r>
              <a:rPr lang="en-GB" dirty="0">
                <a:solidFill>
                  <a:schemeClr val="accent6"/>
                </a:solidFill>
              </a:rPr>
              <a:t>you </a:t>
            </a:r>
            <a:r>
              <a:rPr lang="en-GB" dirty="0" smtClean="0">
                <a:solidFill>
                  <a:schemeClr val="accent6"/>
                </a:solidFill>
              </a:rPr>
              <a:t>work </a:t>
            </a:r>
            <a:r>
              <a:rPr lang="en-GB" dirty="0">
                <a:solidFill>
                  <a:schemeClr val="accent6"/>
                </a:solidFill>
              </a:rPr>
              <a:t>there</a:t>
            </a:r>
            <a:r>
              <a:rPr lang="en-GB" dirty="0" smtClean="0">
                <a:solidFill>
                  <a:schemeClr val="accent6"/>
                </a:solidFill>
              </a:rPr>
              <a:t>?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40745" y="5013269"/>
            <a:ext cx="4103255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/>
                </a:solidFill>
              </a:rPr>
              <a:t>I started working there in (date).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/>
                </a:solidFill>
              </a:rPr>
              <a:t>I left there in (date)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45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3034</TotalTime>
  <Words>820</Words>
  <Application>Microsoft Office PowerPoint</Application>
  <PresentationFormat>On-screen Show (4:3)</PresentationFormat>
  <Paragraphs>123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CitizenVIP ESL</vt:lpstr>
      <vt:lpstr>Current Address</vt:lpstr>
      <vt:lpstr>How long have you lived at your current address?</vt:lpstr>
      <vt:lpstr>Previous Address</vt:lpstr>
      <vt:lpstr>Addresses in Last 5 Years</vt:lpstr>
      <vt:lpstr>Current Employment</vt:lpstr>
      <vt:lpstr>Current Employment – You Try!</vt:lpstr>
      <vt:lpstr>Previous Employment</vt:lpstr>
      <vt:lpstr>Previous Employment – You Try!</vt:lpstr>
      <vt:lpstr>Practice in Pairs: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Alison Mc Lin</dc:creator>
  <cp:lastModifiedBy>Alison Mc Lin</cp:lastModifiedBy>
  <cp:revision>300</cp:revision>
  <dcterms:created xsi:type="dcterms:W3CDTF">2012-05-01T06:32:14Z</dcterms:created>
  <dcterms:modified xsi:type="dcterms:W3CDTF">2018-02-26T20:40:42Z</dcterms:modified>
</cp:coreProperties>
</file>