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9E09232-53AD-4302-A20C-3351BCE4517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0573F4-148B-44F3-9539-2A4A8B03A6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Naturalization Quiz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1051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3922"/>
            <a:ext cx="3057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31623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29" y="3859928"/>
            <a:ext cx="32004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667000"/>
            <a:ext cx="1728358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English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60133" y="2667000"/>
            <a:ext cx="3680816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Citizenship class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45571" y="5943600"/>
            <a:ext cx="2425664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Resources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6096000"/>
            <a:ext cx="1385316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Civics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329824" y="6082567"/>
            <a:ext cx="1737976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History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89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0861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61912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3955"/>
            <a:ext cx="3181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303532"/>
            <a:ext cx="4063933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100 questions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27298" y="6065907"/>
            <a:ext cx="2424062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USCIS.gov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960714" y="2269776"/>
            <a:ext cx="2411238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N-400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52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143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4825"/>
            <a:ext cx="31623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4" y="3581400"/>
            <a:ext cx="31623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162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667000"/>
            <a:ext cx="1835759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Receipt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2770257"/>
            <a:ext cx="2587568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Fingerprint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15000"/>
            <a:ext cx="2246128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Interview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93043" y="5715000"/>
            <a:ext cx="3121367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Speaking test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06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619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5775"/>
            <a:ext cx="27336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086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63" y="3733800"/>
            <a:ext cx="32480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667000"/>
            <a:ext cx="3111749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Listening test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55640" y="2540000"/>
            <a:ext cx="2916183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Reading test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86127" y="5486400"/>
            <a:ext cx="1776705" cy="1323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Writing</a:t>
            </a:r>
          </a:p>
          <a:p>
            <a:r>
              <a:rPr lang="en-US" sz="4000" dirty="0" smtClean="0"/>
              <a:t>test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160605" y="5637282"/>
            <a:ext cx="2156360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Dictation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927021" y="5458361"/>
            <a:ext cx="1385316" cy="1323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Civics</a:t>
            </a:r>
          </a:p>
          <a:p>
            <a:r>
              <a:rPr lang="en-US" sz="4000" dirty="0" smtClean="0"/>
              <a:t>test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5486400"/>
            <a:ext cx="2297424" cy="1323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10 </a:t>
            </a:r>
          </a:p>
          <a:p>
            <a:r>
              <a:rPr lang="en-US" sz="4000" dirty="0" smtClean="0"/>
              <a:t>questions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9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6384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6765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596996"/>
            <a:ext cx="26003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48" y="3596996"/>
            <a:ext cx="23526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48075"/>
            <a:ext cx="2524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133600"/>
            <a:ext cx="3526928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Oath ceremony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701644" y="2341632"/>
            <a:ext cx="2347117" cy="1323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Oath of </a:t>
            </a:r>
          </a:p>
          <a:p>
            <a:r>
              <a:rPr lang="en-US" sz="4000" dirty="0" smtClean="0"/>
              <a:t>allegiance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71513" y="5334000"/>
            <a:ext cx="2327881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Naturalization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506" y="5452853"/>
            <a:ext cx="2023311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Apply for a </a:t>
            </a:r>
          </a:p>
          <a:p>
            <a:r>
              <a:rPr lang="en-US" sz="2800" dirty="0" smtClean="0"/>
              <a:t>US passport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94006" y="5574676"/>
            <a:ext cx="2621230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Register to vote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44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</TotalTime>
  <Words>48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Preparing for Naturalization Quiz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Naturalization Quiz Review</dc:title>
  <dc:creator>Alison Mc Lin</dc:creator>
  <cp:lastModifiedBy>Alison Mc Lin</cp:lastModifiedBy>
  <cp:revision>5</cp:revision>
  <dcterms:created xsi:type="dcterms:W3CDTF">2018-01-11T17:07:12Z</dcterms:created>
  <dcterms:modified xsi:type="dcterms:W3CDTF">2018-01-11T17:23:21Z</dcterms:modified>
</cp:coreProperties>
</file>