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54381C"/>
    <a:srgbClr val="A50021"/>
    <a:srgbClr val="FFFFA3"/>
    <a:srgbClr val="FFB061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96" d="100"/>
          <a:sy n="96" d="100"/>
        </p:scale>
        <p:origin x="-5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4D7F3-CD95-4FD9-A00F-F8522B13F48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12565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7FEE7-C9C6-4D17-9376-7C657404686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45314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21BB1-9788-4839-AAF0-0C81ABFC0EC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7504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35FE9-552B-493B-BA5B-2EB853F77E1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6631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871E4-D666-4FD9-89DE-8D4787814E4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64323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DEF33-A1BB-4870-9347-FAFD82D712FB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034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FCF50-0AD5-4E4F-A9CB-902A26CB799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61680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7BF61-1654-489C-BB3D-2906A0E7D23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48065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97F3D-0AA9-4BD1-B889-C62CFB66A5D2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9547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04DD1-CDE5-4A1A-8158-35C3EA9C7A1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41430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C2954-7C39-40FC-9D27-B0D048B3F00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33003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6F3185-2652-4FC3-B899-24531352FEE6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62428" y="2852936"/>
            <a:ext cx="8352606" cy="647700"/>
          </a:xfrm>
        </p:spPr>
        <p:txBody>
          <a:bodyPr/>
          <a:lstStyle/>
          <a:p>
            <a:pPr algn="l"/>
            <a:r>
              <a:rPr lang="es-UY" altLang="en-US" sz="3600" b="1" dirty="0" err="1" smtClean="0">
                <a:solidFill>
                  <a:schemeClr val="tx1"/>
                </a:solidFill>
              </a:rPr>
              <a:t>Ready</a:t>
            </a:r>
            <a:r>
              <a:rPr lang="es-UY" altLang="en-US" sz="3600" b="1" dirty="0" smtClean="0">
                <a:solidFill>
                  <a:schemeClr val="tx1"/>
                </a:solidFill>
              </a:rPr>
              <a:t> </a:t>
            </a:r>
            <a:r>
              <a:rPr lang="es-UY" altLang="en-US" sz="3600" b="1" dirty="0" err="1" smtClean="0">
                <a:solidFill>
                  <a:schemeClr val="tx1"/>
                </a:solidFill>
              </a:rPr>
              <a:t>for</a:t>
            </a:r>
            <a:r>
              <a:rPr lang="es-UY" altLang="en-US" sz="3600" b="1" dirty="0" smtClean="0">
                <a:solidFill>
                  <a:schemeClr val="tx1"/>
                </a:solidFill>
              </a:rPr>
              <a:t> </a:t>
            </a:r>
            <a:r>
              <a:rPr lang="es-UY" altLang="en-US" sz="3600" b="1" dirty="0" err="1" smtClean="0">
                <a:solidFill>
                  <a:schemeClr val="tx1"/>
                </a:solidFill>
              </a:rPr>
              <a:t>the</a:t>
            </a:r>
            <a:r>
              <a:rPr lang="es-UY" altLang="en-US" sz="3600" b="1" dirty="0" smtClean="0">
                <a:solidFill>
                  <a:schemeClr val="tx1"/>
                </a:solidFill>
              </a:rPr>
              <a:t> Interview</a:t>
            </a:r>
            <a:endParaRPr lang="es-ES" altLang="en-US" sz="3600" b="1" dirty="0">
              <a:solidFill>
                <a:schemeClr val="tx1"/>
              </a:solidFill>
            </a:endParaRPr>
          </a:p>
        </p:txBody>
      </p:sp>
      <p:sp>
        <p:nvSpPr>
          <p:cNvPr id="2217" name="Rectangle 169"/>
          <p:cNvSpPr>
            <a:spLocks noChangeArrowheads="1"/>
          </p:cNvSpPr>
          <p:nvPr/>
        </p:nvSpPr>
        <p:spPr bwMode="auto">
          <a:xfrm>
            <a:off x="395288" y="4438650"/>
            <a:ext cx="8425184" cy="129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800" b="1" dirty="0" smtClean="0">
                <a:solidFill>
                  <a:schemeClr val="tx1"/>
                </a:solidFill>
              </a:rPr>
              <a:t>N-400 Part 1: Information About Your Eligibility</a:t>
            </a:r>
            <a:endParaRPr lang="es-ES" altLang="en-US" sz="1800" b="1" dirty="0">
              <a:solidFill>
                <a:schemeClr val="tx1"/>
              </a:solidFill>
            </a:endParaRPr>
          </a:p>
        </p:txBody>
      </p:sp>
      <p:pic>
        <p:nvPicPr>
          <p:cNvPr id="2218" name="Picture 1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-1"/>
            <a:ext cx="1907703" cy="1028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920" y="260648"/>
            <a:ext cx="8229600" cy="11430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Listen to Maria </a:t>
            </a:r>
            <a:r>
              <a:rPr lang="en-US" altLang="en-US" sz="1400" b="1" dirty="0" smtClean="0">
                <a:solidFill>
                  <a:schemeClr val="bg1"/>
                </a:solidFill>
              </a:rPr>
              <a:t>(1-10)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933056"/>
            <a:ext cx="8229600" cy="2304256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chemeClr val="accent6"/>
                </a:solidFill>
              </a:rPr>
              <a:t>Key Vocab:</a:t>
            </a:r>
          </a:p>
          <a:p>
            <a:r>
              <a:rPr lang="en-US" altLang="en-US" dirty="0" smtClean="0"/>
              <a:t>Permanent resident</a:t>
            </a:r>
          </a:p>
          <a:p>
            <a:r>
              <a:rPr lang="en-US" altLang="en-US" dirty="0" smtClean="0"/>
              <a:t>“Green card”</a:t>
            </a:r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54722"/>
            <a:ext cx="7998959" cy="1862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21088"/>
            <a:ext cx="2657475" cy="1762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Maria_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56376" y="33265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74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443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920" y="260648"/>
            <a:ext cx="8229600" cy="11430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Maria’s Interview 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9207" y="3861048"/>
            <a:ext cx="8229600" cy="2304256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chemeClr val="accent6"/>
                </a:solidFill>
              </a:rPr>
              <a:t>Q &amp; A:</a:t>
            </a:r>
          </a:p>
          <a:p>
            <a:r>
              <a:rPr lang="en-US" altLang="en-US" dirty="0" smtClean="0"/>
              <a:t>How long have you been a permanent resident?</a:t>
            </a:r>
          </a:p>
          <a:p>
            <a:r>
              <a:rPr lang="en-US" altLang="en-US" dirty="0" smtClean="0"/>
              <a:t>Since 2005</a:t>
            </a:r>
            <a:endParaRPr lang="en-US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085184"/>
            <a:ext cx="2073627" cy="1374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04147"/>
            <a:ext cx="7344815" cy="1830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Maria_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85077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0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72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438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920" y="260648"/>
            <a:ext cx="8229600" cy="11430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Listen to Susan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239" y="4644032"/>
            <a:ext cx="8229600" cy="1881311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chemeClr val="accent6"/>
                </a:solidFill>
              </a:rPr>
              <a:t>Key Vocab:</a:t>
            </a:r>
          </a:p>
          <a:p>
            <a:r>
              <a:rPr lang="en-US" altLang="en-US" dirty="0" smtClean="0"/>
              <a:t>Married</a:t>
            </a:r>
          </a:p>
          <a:p>
            <a:r>
              <a:rPr lang="en-US" altLang="en-US" dirty="0" smtClean="0"/>
              <a:t>US citizen</a:t>
            </a:r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13790"/>
            <a:ext cx="6768752" cy="2647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70848"/>
            <a:ext cx="2326416" cy="2482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usan_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28384" y="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27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43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920" y="260648"/>
            <a:ext cx="8229600" cy="11430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Susan’s Interview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1066" y="1703850"/>
            <a:ext cx="3322712" cy="4536504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chemeClr val="accent6"/>
                </a:solidFill>
              </a:rPr>
              <a:t>Q &amp; A:</a:t>
            </a:r>
          </a:p>
          <a:p>
            <a:r>
              <a:rPr lang="en-US" altLang="en-US" dirty="0" smtClean="0"/>
              <a:t>How long have you been married?</a:t>
            </a:r>
          </a:p>
          <a:p>
            <a:r>
              <a:rPr lang="en-US" altLang="en-US" dirty="0" smtClean="0"/>
              <a:t>3 years</a:t>
            </a:r>
            <a:endParaRPr lang="en-US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5627604" cy="4892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49104"/>
            <a:ext cx="1728193" cy="1844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usan_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66857" y="476672"/>
            <a:ext cx="609600" cy="6096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907704" y="2492896"/>
            <a:ext cx="37444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36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27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43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What Will YOU Say?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9512" y="1916832"/>
            <a:ext cx="4316288" cy="4525963"/>
          </a:xfrm>
        </p:spPr>
        <p:txBody>
          <a:bodyPr/>
          <a:lstStyle/>
          <a:p>
            <a:r>
              <a:rPr lang="en-US" dirty="0" smtClean="0"/>
              <a:t>How long have you been a permanent resident?</a:t>
            </a:r>
          </a:p>
          <a:p>
            <a:r>
              <a:rPr lang="en-US" dirty="0" smtClean="0"/>
              <a:t>How many years have you had your green card?</a:t>
            </a:r>
          </a:p>
          <a:p>
            <a:r>
              <a:rPr lang="en-US" dirty="0" smtClean="0"/>
              <a:t>When did you become a permanent resident?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276872"/>
            <a:ext cx="4038600" cy="416592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Since 2012</a:t>
            </a:r>
          </a:p>
          <a:p>
            <a:r>
              <a:rPr lang="en-US" dirty="0" smtClean="0"/>
              <a:t>For 5 years</a:t>
            </a:r>
          </a:p>
          <a:p>
            <a:r>
              <a:rPr lang="en-US" dirty="0" smtClean="0"/>
              <a:t>In 2012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537" y="4365104"/>
            <a:ext cx="2088232" cy="2228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2816"/>
            <a:ext cx="4516251" cy="1178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81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What Will YOU Say?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9512" y="1916832"/>
            <a:ext cx="4316288" cy="4209331"/>
          </a:xfrm>
        </p:spPr>
        <p:txBody>
          <a:bodyPr/>
          <a:lstStyle/>
          <a:p>
            <a:r>
              <a:rPr lang="en-US" dirty="0" smtClean="0"/>
              <a:t>Is your application based on marriage to a US citizen?</a:t>
            </a:r>
          </a:p>
          <a:p>
            <a:r>
              <a:rPr lang="en-US" dirty="0" smtClean="0"/>
              <a:t>When did your spouse become a US citizen?</a:t>
            </a:r>
          </a:p>
          <a:p>
            <a:r>
              <a:rPr lang="en-US" dirty="0" smtClean="0"/>
              <a:t>When did you get married?</a:t>
            </a:r>
          </a:p>
          <a:p>
            <a:r>
              <a:rPr lang="en-US" dirty="0" smtClean="0"/>
              <a:t>How long have you been married?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137323"/>
          </a:xfrm>
        </p:spPr>
        <p:txBody>
          <a:bodyPr/>
          <a:lstStyle/>
          <a:p>
            <a:r>
              <a:rPr lang="en-US" b="1" dirty="0" smtClean="0">
                <a:solidFill>
                  <a:schemeClr val="accent6"/>
                </a:solidFill>
              </a:rPr>
              <a:t>When</a:t>
            </a:r>
            <a:r>
              <a:rPr lang="en-US" dirty="0" smtClean="0"/>
              <a:t> = date</a:t>
            </a:r>
          </a:p>
          <a:p>
            <a:pPr lvl="1"/>
            <a:r>
              <a:rPr lang="en-US" dirty="0" smtClean="0"/>
              <a:t>In 2010</a:t>
            </a:r>
          </a:p>
          <a:p>
            <a:r>
              <a:rPr lang="en-US" b="1" dirty="0">
                <a:solidFill>
                  <a:schemeClr val="accent6"/>
                </a:solidFill>
              </a:rPr>
              <a:t>How long </a:t>
            </a:r>
            <a:r>
              <a:rPr lang="en-US" dirty="0" smtClean="0"/>
              <a:t>= number</a:t>
            </a:r>
          </a:p>
          <a:p>
            <a:pPr lvl="1"/>
            <a:r>
              <a:rPr lang="en-US" dirty="0" smtClean="0"/>
              <a:t>For 7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11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      Practice What You Learn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79512" y="1535113"/>
            <a:ext cx="4317876" cy="639762"/>
          </a:xfrm>
        </p:spPr>
        <p:txBody>
          <a:bodyPr/>
          <a:lstStyle/>
          <a:p>
            <a:r>
              <a:rPr lang="en-US" dirty="0" smtClean="0"/>
              <a:t>Eligibility Based on 5 Years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How long have you been a permanent resident?</a:t>
            </a:r>
          </a:p>
          <a:p>
            <a:r>
              <a:rPr lang="en-US" dirty="0"/>
              <a:t>How many years have you had your green card?</a:t>
            </a:r>
          </a:p>
          <a:p>
            <a:r>
              <a:rPr lang="en-US" dirty="0"/>
              <a:t>When did you become a permanent resident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498975" cy="639762"/>
          </a:xfrm>
        </p:spPr>
        <p:txBody>
          <a:bodyPr/>
          <a:lstStyle/>
          <a:p>
            <a:r>
              <a:rPr lang="en-US" dirty="0" smtClean="0"/>
              <a:t>Eligibility Based on Marriage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Is your application based on marriage to a US citizen?</a:t>
            </a:r>
          </a:p>
          <a:p>
            <a:r>
              <a:rPr lang="en-US" dirty="0"/>
              <a:t>When did your spouse become a US citizen?</a:t>
            </a:r>
          </a:p>
          <a:p>
            <a:r>
              <a:rPr lang="en-US" dirty="0"/>
              <a:t>When did you get married?</a:t>
            </a:r>
          </a:p>
          <a:p>
            <a:r>
              <a:rPr lang="en-US" dirty="0"/>
              <a:t>How long have you been married?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42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9681</TotalTime>
  <Words>231</Words>
  <Application>Microsoft Office PowerPoint</Application>
  <PresentationFormat>On-screen Show (4:3)</PresentationFormat>
  <Paragraphs>46</Paragraphs>
  <Slides>8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Diseño predeterminado</vt:lpstr>
      <vt:lpstr>Ready for the Interview</vt:lpstr>
      <vt:lpstr>Listen to Maria (1-10)</vt:lpstr>
      <vt:lpstr>Maria’s Interview </vt:lpstr>
      <vt:lpstr>Listen to Susan</vt:lpstr>
      <vt:lpstr>Susan’s Interview</vt:lpstr>
      <vt:lpstr>What Will YOU Say?</vt:lpstr>
      <vt:lpstr>What Will YOU Say?</vt:lpstr>
      <vt:lpstr>      Practice What You Learn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Alison Mc Lin</cp:lastModifiedBy>
  <cp:revision>899</cp:revision>
  <dcterms:created xsi:type="dcterms:W3CDTF">2010-05-23T14:28:12Z</dcterms:created>
  <dcterms:modified xsi:type="dcterms:W3CDTF">2018-01-17T21:32:09Z</dcterms:modified>
</cp:coreProperties>
</file>