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FFB06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103" d="100"/>
          <a:sy n="103" d="100"/>
        </p:scale>
        <p:origin x="-6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D7F3-CD95-4FD9-A00F-F8522B13F4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6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7FEE7-C9C6-4D17-9376-7C65740468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1BB1-9788-4839-AAF0-0C81ABFC0EC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5FE9-552B-493B-BA5B-2EB853F77E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3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71E4-D666-4FD9-89DE-8D4787814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432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EF33-A1BB-4870-9347-FAFD82D712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3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FCF50-0AD5-4E4F-A9CB-902A26CB79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6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7BF61-1654-489C-BB3D-2906A0E7D2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80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97F3D-0AA9-4BD1-B889-C62CFB66A5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54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04DD1-CDE5-4A1A-8158-35C3EA9C7A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4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C2954-7C39-40FC-9D27-B0D048B3F0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300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6F3185-2652-4FC3-B899-24531352FE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62428" y="2348880"/>
            <a:ext cx="8352606" cy="647700"/>
          </a:xfrm>
        </p:spPr>
        <p:txBody>
          <a:bodyPr/>
          <a:lstStyle/>
          <a:p>
            <a:pPr algn="l"/>
            <a:r>
              <a:rPr lang="es-UY" altLang="en-US" sz="3600" b="1" dirty="0" err="1" smtClean="0">
                <a:solidFill>
                  <a:schemeClr val="tx1"/>
                </a:solidFill>
              </a:rPr>
              <a:t>Ready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the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Interview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378249" y="3068960"/>
            <a:ext cx="84251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b="1" dirty="0" smtClean="0">
                <a:solidFill>
                  <a:schemeClr val="tx1"/>
                </a:solidFill>
              </a:rPr>
              <a:t>N-400 Part 4: Information to Contact You</a:t>
            </a:r>
            <a:endParaRPr lang="es-ES" altLang="en-US" sz="1800" b="1" dirty="0">
              <a:solidFill>
                <a:schemeClr val="tx1"/>
              </a:solidFill>
            </a:endParaRPr>
          </a:p>
        </p:txBody>
      </p:sp>
      <p:pic>
        <p:nvPicPr>
          <p:cNvPr id="2218" name="Picture 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3" cy="102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Susan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(2-3)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653136"/>
            <a:ext cx="3672408" cy="187220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Telephone</a:t>
            </a:r>
          </a:p>
          <a:p>
            <a:r>
              <a:rPr lang="en-US" altLang="en-US" dirty="0" smtClean="0"/>
              <a:t>Cell ‘phone</a:t>
            </a:r>
            <a:endParaRPr lang="en-US" alt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534275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283968" y="4805536"/>
            <a:ext cx="36724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kern="0" dirty="0" smtClean="0"/>
              <a:t>Daytime phone</a:t>
            </a:r>
          </a:p>
          <a:p>
            <a:r>
              <a:rPr lang="en-US" altLang="en-US" kern="0" dirty="0" smtClean="0"/>
              <a:t>Work phone</a:t>
            </a:r>
          </a:p>
          <a:p>
            <a:r>
              <a:rPr lang="en-US" altLang="en-US" kern="0" dirty="0" smtClean="0"/>
              <a:t>Email address</a:t>
            </a:r>
            <a:endParaRPr lang="en-US" altLang="en-US" kern="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62" y="1772816"/>
            <a:ext cx="74485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usa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2558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702" y="1772816"/>
            <a:ext cx="4536504" cy="4209331"/>
          </a:xfrm>
        </p:spPr>
        <p:txBody>
          <a:bodyPr/>
          <a:lstStyle/>
          <a:p>
            <a:r>
              <a:rPr lang="en-US" sz="2400" dirty="0" smtClean="0"/>
              <a:t>What is your daytime telephone number?</a:t>
            </a:r>
          </a:p>
          <a:p>
            <a:r>
              <a:rPr lang="en-US" sz="2400" dirty="0" smtClean="0"/>
              <a:t>What is your evening phone number?</a:t>
            </a:r>
          </a:p>
          <a:p>
            <a:r>
              <a:rPr lang="en-US" sz="2400" dirty="0" smtClean="0"/>
              <a:t>What is your cell phone number?</a:t>
            </a:r>
          </a:p>
          <a:p>
            <a:r>
              <a:rPr lang="en-US" sz="2400" dirty="0" smtClean="0"/>
              <a:t>What is your email address?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99992" y="1772816"/>
            <a:ext cx="4532312" cy="4137323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My daytime phone number is (XXX) </a:t>
            </a:r>
            <a:r>
              <a:rPr lang="en-US" sz="2400" b="1" dirty="0" smtClean="0">
                <a:solidFill>
                  <a:schemeClr val="accent6"/>
                </a:solidFill>
              </a:rPr>
              <a:t>XXX </a:t>
            </a:r>
            <a:r>
              <a:rPr lang="en-US" sz="2400" b="1" dirty="0" smtClean="0">
                <a:solidFill>
                  <a:schemeClr val="accent6"/>
                </a:solidFill>
              </a:rPr>
              <a:t>XXXX</a:t>
            </a:r>
          </a:p>
          <a:p>
            <a:r>
              <a:rPr lang="en-US" sz="2400" b="1" dirty="0" smtClean="0">
                <a:solidFill>
                  <a:schemeClr val="accent6"/>
                </a:solidFill>
              </a:rPr>
              <a:t>My evening number is the same as my daytime number.</a:t>
            </a:r>
          </a:p>
          <a:p>
            <a:r>
              <a:rPr lang="en-US" sz="2400" b="1" dirty="0" smtClean="0">
                <a:solidFill>
                  <a:schemeClr val="accent6"/>
                </a:solidFill>
              </a:rPr>
              <a:t>My cell phone number is the same as my daytime number.</a:t>
            </a:r>
          </a:p>
          <a:p>
            <a:r>
              <a:rPr lang="en-US" sz="2400" b="1" dirty="0" smtClean="0">
                <a:solidFill>
                  <a:schemeClr val="accent6"/>
                </a:solidFill>
              </a:rPr>
              <a:t>My email address is: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22764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26159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24790"/>
            <a:ext cx="1389335" cy="129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11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9787</TotalTime>
  <Words>101</Words>
  <Application>Microsoft Office PowerPoint</Application>
  <PresentationFormat>On-screen Show (4:3)</PresentationFormat>
  <Paragraphs>18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Diseño predeterminado</vt:lpstr>
      <vt:lpstr>Ready for the Interview</vt:lpstr>
      <vt:lpstr>Listen to Susan (2-3)</vt:lpstr>
      <vt:lpstr>What Will YOU Say?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Alison Mc Lin</cp:lastModifiedBy>
  <cp:revision>925</cp:revision>
  <dcterms:created xsi:type="dcterms:W3CDTF">2010-05-23T14:28:12Z</dcterms:created>
  <dcterms:modified xsi:type="dcterms:W3CDTF">2018-01-29T18:01:22Z</dcterms:modified>
</cp:coreProperties>
</file>