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78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7B14-C2D9-426F-9F60-14505D471AB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AD54-B896-4149-BC72-17321B15E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D7F3-CD95-4FD9-A00F-F8522B13F4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FEE7-C9C6-4D17-9376-7C65740468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53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BB1-9788-4839-AAF0-0C81ABFC0E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5FE9-552B-493B-BA5B-2EB853F77E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3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71E4-D666-4FD9-89DE-8D4787814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3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EF33-A1BB-4870-9347-FAFD82D71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CF50-0AD5-4E4F-A9CB-902A26CB79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6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BF61-1654-489C-BB3D-2906A0E7D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8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7F3D-0AA9-4BD1-B889-C62CFB66A5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4DD1-CDE5-4A1A-8158-35C3EA9C7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43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C2954-7C39-40FC-9D27-B0D048B3F0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0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F3185-2652-4FC3-B899-24531352FE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2428" y="2348880"/>
            <a:ext cx="8352606" cy="647700"/>
          </a:xfrm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chemeClr val="tx1"/>
                </a:solidFill>
              </a:rPr>
              <a:t>Ready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for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Interview</a:t>
            </a:r>
            <a:endParaRPr lang="es-ES" altLang="en-US" sz="3600" b="1" dirty="0">
              <a:solidFill>
                <a:schemeClr val="tx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378249" y="3068960"/>
            <a:ext cx="84251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1"/>
                </a:solidFill>
              </a:rPr>
              <a:t>N-400 Part 9: Time Outside the US</a:t>
            </a:r>
            <a:endParaRPr lang="es-E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218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3" cy="10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447901" y="1682998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No, I haven’t left the US.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Yes, I have</a:t>
            </a:r>
            <a:endParaRPr lang="en-US" sz="2000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1677274"/>
            <a:ext cx="5429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" y="2852936"/>
            <a:ext cx="4019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" y="3508608"/>
            <a:ext cx="2495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" y="4077072"/>
            <a:ext cx="380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" y="5415111"/>
            <a:ext cx="2486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60318"/>
            <a:ext cx="378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5471132" y="2853965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took 3 trips</a:t>
            </a:r>
            <a:endParaRPr lang="en-US" sz="2000" kern="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5471132" y="3402409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left on April 3, 2017.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returned on April 20, 2017</a:t>
            </a:r>
            <a:endParaRPr lang="en-US" sz="2000" kern="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5419479" y="4343015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left for 17 days total.</a:t>
            </a:r>
            <a:endParaRPr lang="en-US" sz="2000" kern="0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5471132" y="5148642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went to (Japan).</a:t>
            </a:r>
            <a:endParaRPr lang="en-US" sz="200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5440726" y="5697086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No – no more trips.</a:t>
            </a:r>
          </a:p>
          <a:p>
            <a:pPr marL="0" indent="0">
              <a:buNone/>
            </a:pPr>
            <a:r>
              <a:rPr lang="en-US" sz="2000" b="1" kern="0" smtClean="0">
                <a:solidFill>
                  <a:schemeClr val="accent6"/>
                </a:solidFill>
              </a:rPr>
              <a:t>Yes, I went to … 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77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Hai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365104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Trips = travel</a:t>
            </a:r>
            <a:endParaRPr lang="en-US" altLang="en-US" kern="0" dirty="0" smtClean="0"/>
          </a:p>
          <a:p>
            <a:r>
              <a:rPr lang="en-US" altLang="en-US" kern="0" dirty="0" smtClean="0"/>
              <a:t>Outside the </a:t>
            </a:r>
            <a:r>
              <a:rPr lang="en-US" altLang="en-US" kern="0" dirty="0" smtClean="0"/>
              <a:t>country = in another country (not US)</a:t>
            </a:r>
            <a:endParaRPr lang="en-US" altLang="en-US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28800"/>
            <a:ext cx="76104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ai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Hai’s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112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Left the </a:t>
            </a:r>
            <a:r>
              <a:rPr lang="en-US" altLang="en-US" dirty="0" smtClean="0"/>
              <a:t>US</a:t>
            </a:r>
            <a:endParaRPr lang="en-US" altLang="en-US" dirty="0"/>
          </a:p>
          <a:p>
            <a:r>
              <a:rPr lang="en-US" altLang="en-US" dirty="0" smtClean="0"/>
              <a:t>Gone to other countries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44824"/>
            <a:ext cx="721808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ai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533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Maria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835749" cy="51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Maria’s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5144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How long did you stay?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772816"/>
            <a:ext cx="67466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9193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Chong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00808"/>
            <a:ext cx="7667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ong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Chong’s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5144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Outside the US</a:t>
            </a:r>
          </a:p>
          <a:p>
            <a:r>
              <a:rPr lang="en-US" altLang="en-US" dirty="0" smtClean="0"/>
              <a:t>In the l</a:t>
            </a:r>
            <a:r>
              <a:rPr lang="en-US" altLang="en-US" dirty="0" smtClean="0"/>
              <a:t>ast </a:t>
            </a:r>
            <a:r>
              <a:rPr lang="en-US" altLang="en-US" dirty="0" smtClean="0"/>
              <a:t>5 years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04" y="1700808"/>
            <a:ext cx="578121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ong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Sergei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5783362" cy="47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4869160"/>
            <a:ext cx="51845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Funeral</a:t>
            </a:r>
          </a:p>
          <a:p>
            <a:r>
              <a:rPr lang="en-US" altLang="en-US" kern="0" dirty="0" smtClean="0"/>
              <a:t>Wedding</a:t>
            </a:r>
            <a:endParaRPr lang="en-US" altLang="en-US" kern="0" dirty="0"/>
          </a:p>
        </p:txBody>
      </p:sp>
      <p:pic>
        <p:nvPicPr>
          <p:cNvPr id="2" name="Sergei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33265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6119"/>
            <a:ext cx="2619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4" y="3226422"/>
            <a:ext cx="2457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Sergei’s </a:t>
            </a:r>
            <a:r>
              <a:rPr lang="en-US" altLang="en-US" b="1" dirty="0" smtClean="0">
                <a:solidFill>
                  <a:schemeClr val="bg1"/>
                </a:solidFill>
              </a:rPr>
              <a:t>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69160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More </a:t>
            </a:r>
            <a:r>
              <a:rPr lang="en-US" altLang="en-US" dirty="0" smtClean="0"/>
              <a:t>trips</a:t>
            </a:r>
          </a:p>
          <a:p>
            <a:r>
              <a:rPr lang="en-US" altLang="en-US" dirty="0" smtClean="0"/>
              <a:t>Other trips</a:t>
            </a:r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700808"/>
            <a:ext cx="744523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rgei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4387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9928</TotalTime>
  <Words>153</Words>
  <Application>Microsoft Office PowerPoint</Application>
  <PresentationFormat>On-screen Show (4:3)</PresentationFormat>
  <Paragraphs>37</Paragraphs>
  <Slides>10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Ready for the Interview</vt:lpstr>
      <vt:lpstr>Listen to Hai</vt:lpstr>
      <vt:lpstr>Hai’s Interview</vt:lpstr>
      <vt:lpstr>Listen to Maria</vt:lpstr>
      <vt:lpstr>Maria’s Interview</vt:lpstr>
      <vt:lpstr>Listen to Chong</vt:lpstr>
      <vt:lpstr>Chong’s Interview</vt:lpstr>
      <vt:lpstr>Listen to Sergei</vt:lpstr>
      <vt:lpstr>Sergei’s Interview</vt:lpstr>
      <vt:lpstr>What Will YOU Say?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Alison Mc Lin</cp:lastModifiedBy>
  <cp:revision>974</cp:revision>
  <dcterms:created xsi:type="dcterms:W3CDTF">2010-05-23T14:28:12Z</dcterms:created>
  <dcterms:modified xsi:type="dcterms:W3CDTF">2018-03-08T17:12:59Z</dcterms:modified>
</cp:coreProperties>
</file>