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sldIdLst>
    <p:sldId id="256" r:id="rId3"/>
    <p:sldId id="259" r:id="rId4"/>
    <p:sldId id="260" r:id="rId5"/>
    <p:sldId id="261" r:id="rId6"/>
    <p:sldId id="280" r:id="rId7"/>
    <p:sldId id="281" r:id="rId8"/>
    <p:sldId id="282" r:id="rId9"/>
    <p:sldId id="283" r:id="rId10"/>
    <p:sldId id="263" r:id="rId11"/>
    <p:sldId id="264" r:id="rId12"/>
    <p:sldId id="265" r:id="rId13"/>
    <p:sldId id="276" r:id="rId14"/>
    <p:sldId id="266" r:id="rId15"/>
    <p:sldId id="267" r:id="rId16"/>
    <p:sldId id="268" r:id="rId17"/>
    <p:sldId id="284" r:id="rId18"/>
    <p:sldId id="285" r:id="rId19"/>
    <p:sldId id="269" r:id="rId20"/>
    <p:sldId id="286" r:id="rId21"/>
    <p:sldId id="303" r:id="rId22"/>
    <p:sldId id="287" r:id="rId23"/>
    <p:sldId id="288" r:id="rId24"/>
    <p:sldId id="289" r:id="rId25"/>
    <p:sldId id="290" r:id="rId26"/>
    <p:sldId id="291" r:id="rId27"/>
    <p:sldId id="294" r:id="rId28"/>
    <p:sldId id="277" r:id="rId29"/>
    <p:sldId id="295" r:id="rId30"/>
    <p:sldId id="296" r:id="rId31"/>
    <p:sldId id="297" r:id="rId32"/>
    <p:sldId id="298" r:id="rId33"/>
    <p:sldId id="270" r:id="rId34"/>
    <p:sldId id="299" r:id="rId35"/>
    <p:sldId id="271" r:id="rId36"/>
    <p:sldId id="301" r:id="rId37"/>
    <p:sldId id="300" r:id="rId38"/>
    <p:sldId id="272" r:id="rId39"/>
    <p:sldId id="278" r:id="rId40"/>
    <p:sldId id="279" r:id="rId41"/>
    <p:sldId id="304" r:id="rId42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498" y="-9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25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915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607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387600"/>
            <a:ext cx="2857500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387600"/>
            <a:ext cx="8420100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1698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14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6792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463130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175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022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5995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7029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2239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4367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1111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622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8117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375" y="1409700"/>
            <a:ext cx="2422525" cy="737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409700"/>
            <a:ext cx="7115175" cy="737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508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9368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909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196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3689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7137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843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9232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387600"/>
            <a:ext cx="11430000" cy="29083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5397500"/>
            <a:ext cx="11430000" cy="31877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Stone Sans ITC TT-Semi" charset="0"/>
              </a:rPr>
              <a:t>Second level</a:t>
            </a:r>
          </a:p>
          <a:p>
            <a:pPr lvl="2"/>
            <a:r>
              <a:rPr lang="en-US" altLang="en-US" smtClean="0">
                <a:sym typeface="Stone Sans ITC TT-Semi" charset="0"/>
              </a:rPr>
              <a:t>Third level</a:t>
            </a:r>
          </a:p>
          <a:p>
            <a:pPr lvl="3"/>
            <a:r>
              <a:rPr lang="en-US" altLang="en-US" smtClean="0">
                <a:sym typeface="Stone Sans ITC TT-Semi" charset="0"/>
              </a:rPr>
              <a:t>Fourth level</a:t>
            </a:r>
          </a:p>
          <a:p>
            <a:pPr lvl="4"/>
            <a:r>
              <a:rPr lang="en-US" altLang="en-US" smtClean="0">
                <a:sym typeface="Stone Sans ITC TT-Semi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66900" y="1409700"/>
            <a:ext cx="9271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3124200"/>
            <a:ext cx="46355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Bradley Hand ITC TT-Bold" charset="0"/>
              </a:rPr>
              <a:t>Second level</a:t>
            </a:r>
          </a:p>
          <a:p>
            <a:pPr lvl="2"/>
            <a:r>
              <a:rPr lang="en-US" altLang="en-US" smtClean="0">
                <a:sym typeface="Bradley Hand ITC TT-Bold" charset="0"/>
              </a:rPr>
              <a:t>Third level</a:t>
            </a:r>
          </a:p>
          <a:p>
            <a:pPr lvl="3"/>
            <a:r>
              <a:rPr lang="en-US" altLang="en-US" smtClean="0">
                <a:sym typeface="Bradley Hand ITC TT-Bold" charset="0"/>
              </a:rPr>
              <a:t>Fourth level</a:t>
            </a:r>
          </a:p>
          <a:p>
            <a:pPr lvl="4"/>
            <a:r>
              <a:rPr lang="en-US" altLang="en-US" smtClean="0">
                <a:sym typeface="Bradley Hand ITC TT-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+mj-lt"/>
          <a:ea typeface="+mj-ea"/>
          <a:cs typeface="+mj-cs"/>
          <a:sym typeface="Stone Sans ITC TT-Semi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7302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3620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9716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2597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32067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36639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4121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45783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50355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 smtClean="0"/>
              <a:t>Simple Citizenship Interview</a:t>
            </a:r>
            <a:endParaRPr lang="en-US" alt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 sz="5400" dirty="0" smtClean="0"/>
              <a:t>Q &amp; A</a:t>
            </a:r>
            <a:endParaRPr lang="en-US" alt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Have you taken any trips outside the US?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4800" dirty="0" smtClean="0"/>
              <a:t>No, I have not left the US.</a:t>
            </a:r>
          </a:p>
          <a:p>
            <a:r>
              <a:rPr lang="en-US" sz="4800" dirty="0" smtClean="0"/>
              <a:t>Yes, I left on (date) and returned on (date)</a:t>
            </a:r>
            <a:endParaRPr lang="en-US" sz="4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26" y="3343222"/>
            <a:ext cx="5664574" cy="435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Are you married?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US" sz="4800" dirty="0" smtClean="0"/>
              <a:t>No, I’m single</a:t>
            </a:r>
          </a:p>
          <a:p>
            <a:r>
              <a:rPr lang="en-US" sz="4800" dirty="0" smtClean="0"/>
              <a:t>Yes, I’m married</a:t>
            </a:r>
          </a:p>
          <a:p>
            <a:r>
              <a:rPr lang="en-US" sz="4800" dirty="0" smtClean="0"/>
              <a:t>No, I’m divorced</a:t>
            </a:r>
          </a:p>
          <a:p>
            <a:r>
              <a:rPr lang="en-US" sz="4800" dirty="0" smtClean="0"/>
              <a:t>Yes, I’m widowed</a:t>
            </a:r>
            <a:endParaRPr lang="en-US" sz="4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11" y="3581400"/>
            <a:ext cx="54199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10668000" cy="1714500"/>
          </a:xfrm>
        </p:spPr>
        <p:txBody>
          <a:bodyPr/>
          <a:lstStyle/>
          <a:p>
            <a:r>
              <a:rPr lang="en-US" dirty="0" smtClean="0"/>
              <a:t>Do you have any children?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US" sz="4800" dirty="0" smtClean="0"/>
              <a:t>No, I have no children.</a:t>
            </a:r>
          </a:p>
          <a:p>
            <a:r>
              <a:rPr lang="en-US" sz="4800" dirty="0" smtClean="0"/>
              <a:t>Yes, I have one child.</a:t>
            </a:r>
          </a:p>
          <a:p>
            <a:r>
              <a:rPr lang="en-US" sz="4800" dirty="0" smtClean="0"/>
              <a:t>Yes, I have 2 children.</a:t>
            </a:r>
            <a:endParaRPr lang="en-US" sz="4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71" y="3312338"/>
            <a:ext cx="5686029" cy="423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720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Have you ever claimed to be a US citizen?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</a:t>
            </a:r>
            <a:endParaRPr lang="en-US" sz="6600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34" y="3962400"/>
            <a:ext cx="587123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Have you ever voted in any US elections?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</a:t>
            </a:r>
            <a:endParaRPr lang="en-US" sz="6600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16" y="4038600"/>
            <a:ext cx="5838584" cy="401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Do you pay your taxes every year?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Yes, I do</a:t>
            </a:r>
            <a:endParaRPr lang="en-US" sz="6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3352800"/>
            <a:ext cx="6638708" cy="513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Do you belong to any groups or organizations?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US" sz="4000" dirty="0" smtClean="0"/>
              <a:t>No</a:t>
            </a:r>
          </a:p>
          <a:p>
            <a:r>
              <a:rPr lang="en-US" sz="4000" dirty="0" smtClean="0"/>
              <a:t>Yes, I am a member of a church.</a:t>
            </a:r>
          </a:p>
          <a:p>
            <a:r>
              <a:rPr lang="en-US" sz="4000" dirty="0" smtClean="0"/>
              <a:t>Yes, I am a member of a golf club.</a:t>
            </a:r>
            <a:endParaRPr lang="en-US" sz="4000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16" y="4038600"/>
            <a:ext cx="5838584" cy="401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688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811000" cy="1714500"/>
          </a:xfrm>
        </p:spPr>
        <p:txBody>
          <a:bodyPr/>
          <a:lstStyle/>
          <a:p>
            <a:r>
              <a:rPr lang="en-US" dirty="0" smtClean="0"/>
              <a:t>Have you ever been a member of the Communist party?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US" sz="4000" dirty="0" smtClean="0"/>
              <a:t>No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 rotWithShape="1">
          <a:blip r:embed="rId2"/>
          <a:srcRect b="7339"/>
          <a:stretch/>
        </p:blipFill>
        <p:spPr bwMode="auto">
          <a:xfrm>
            <a:off x="1244600" y="4267200"/>
            <a:ext cx="4962781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587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905000"/>
            <a:ext cx="10718800" cy="1714500"/>
          </a:xfrm>
        </p:spPr>
        <p:txBody>
          <a:bodyPr/>
          <a:lstStyle/>
          <a:p>
            <a:r>
              <a:rPr lang="en-US" dirty="0" smtClean="0"/>
              <a:t>Have you ever been a terrorist or committed acts of violence?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7" y="4320382"/>
            <a:ext cx="5923493" cy="444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905000"/>
            <a:ext cx="10718800" cy="1714500"/>
          </a:xfrm>
        </p:spPr>
        <p:txBody>
          <a:bodyPr/>
          <a:lstStyle/>
          <a:p>
            <a:r>
              <a:rPr lang="en-US" dirty="0" smtClean="0"/>
              <a:t>Have you ever badly hurt or killed a person on purpose?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112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1479" y="4101319"/>
            <a:ext cx="4551721" cy="4499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8704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How are you eligible to become a US citizen?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dirty="0" smtClean="0"/>
              <a:t>I am over 18 years old and have been a:</a:t>
            </a:r>
          </a:p>
          <a:p>
            <a:r>
              <a:rPr lang="en-US" dirty="0" smtClean="0"/>
              <a:t>Permanent resident for 5 years OR</a:t>
            </a:r>
          </a:p>
          <a:p>
            <a:r>
              <a:rPr lang="en-US" dirty="0" smtClean="0"/>
              <a:t>Permanent resident for 3 years and married to a US citizen for 3 years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733800"/>
            <a:ext cx="565883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889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905000"/>
            <a:ext cx="11811000" cy="1714500"/>
          </a:xfrm>
        </p:spPr>
        <p:txBody>
          <a:bodyPr/>
          <a:lstStyle/>
          <a:p>
            <a:r>
              <a:rPr lang="en-US" dirty="0" smtClean="0"/>
              <a:t>Have you ever participated in a rebel group, militia, or army?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112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7001" y="4136291"/>
            <a:ext cx="4278242" cy="4325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6136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400" y="1905000"/>
            <a:ext cx="12192000" cy="1714500"/>
          </a:xfrm>
        </p:spPr>
        <p:txBody>
          <a:bodyPr/>
          <a:lstStyle/>
          <a:p>
            <a:r>
              <a:rPr lang="en-US" dirty="0" smtClean="0"/>
              <a:t>Have you ever worked in a place like a prison or labor camp?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1429" y="4800600"/>
            <a:ext cx="5718939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5366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524000"/>
            <a:ext cx="11811000" cy="1714500"/>
          </a:xfrm>
        </p:spPr>
        <p:txBody>
          <a:bodyPr/>
          <a:lstStyle/>
          <a:p>
            <a:r>
              <a:rPr lang="en-US" dirty="0" smtClean="0"/>
              <a:t>Have you ever been a member of a gang?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569200" y="2743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24" y="4203929"/>
            <a:ext cx="6285398" cy="3035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581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905000"/>
            <a:ext cx="11811000" cy="1714500"/>
          </a:xfrm>
        </p:spPr>
        <p:txBody>
          <a:bodyPr/>
          <a:lstStyle/>
          <a:p>
            <a:r>
              <a:rPr lang="en-US" dirty="0" smtClean="0"/>
              <a:t>Have you ever sold or given weapons to another person?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7121" y="4054940"/>
            <a:ext cx="5699555" cy="3336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1581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905000"/>
            <a:ext cx="11811000" cy="1714500"/>
          </a:xfrm>
        </p:spPr>
        <p:txBody>
          <a:bodyPr/>
          <a:lstStyle/>
          <a:p>
            <a:r>
              <a:rPr lang="en-US" dirty="0" smtClean="0"/>
              <a:t>Have you ever received military training?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340600" y="32004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7799" y="4191000"/>
            <a:ext cx="4735165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1581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905000"/>
            <a:ext cx="11811000" cy="1714500"/>
          </a:xfrm>
        </p:spPr>
        <p:txBody>
          <a:bodyPr/>
          <a:lstStyle/>
          <a:p>
            <a:r>
              <a:rPr lang="en-US" dirty="0" smtClean="0"/>
              <a:t>Have you ever forced a child (</a:t>
            </a:r>
            <a:r>
              <a:rPr lang="en-US" dirty="0" smtClean="0"/>
              <a:t>under </a:t>
            </a:r>
            <a:r>
              <a:rPr lang="en-US" dirty="0" smtClean="0"/>
              <a:t>15) to become a soldier?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1882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25637" y="4142880"/>
            <a:ext cx="3957705" cy="4162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1581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905000"/>
            <a:ext cx="11811000" cy="1714500"/>
          </a:xfrm>
        </p:spPr>
        <p:txBody>
          <a:bodyPr/>
          <a:lstStyle/>
          <a:p>
            <a:r>
              <a:rPr lang="en-US" dirty="0" smtClean="0"/>
              <a:t>Have you ever forced a child </a:t>
            </a:r>
            <a:r>
              <a:rPr lang="en-US" smtClean="0"/>
              <a:t>(</a:t>
            </a:r>
            <a:r>
              <a:rPr lang="en-US" smtClean="0"/>
              <a:t>under </a:t>
            </a:r>
            <a:r>
              <a:rPr lang="en-US" dirty="0" smtClean="0"/>
              <a:t>15) to help soldiers?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6000" y="4445144"/>
            <a:ext cx="5616226" cy="3521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0215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 smtClean="0"/>
              <a:t>Have you ever been arrested?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4601" y="3469938"/>
            <a:ext cx="4201402" cy="4226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2121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 smtClean="0"/>
              <a:t>Have you ever been a habitual drunkard?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3233" y="3714903"/>
            <a:ext cx="4116617" cy="3828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5663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 smtClean="0"/>
              <a:t>Have you ever sold or smuggled illegal drugs?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2173" y="3937286"/>
            <a:ext cx="5357827" cy="3758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5663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What is your legal name?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035800" y="3505200"/>
            <a:ext cx="5486400" cy="5664200"/>
          </a:xfrm>
        </p:spPr>
        <p:txBody>
          <a:bodyPr/>
          <a:lstStyle/>
          <a:p>
            <a:r>
              <a:rPr lang="en-US" sz="4400" dirty="0" smtClean="0"/>
              <a:t>My legal name is ……</a:t>
            </a:r>
            <a:endParaRPr lang="en-US" sz="4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810000"/>
            <a:ext cx="5867400" cy="443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382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 smtClean="0"/>
              <a:t>Have you ever married someone to get a Green Card?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77927" y="3810000"/>
            <a:ext cx="5014873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5663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sz="4800" dirty="0" smtClean="0"/>
              <a:t>Have you ever lied to the US Government to get public benefits (e.g. welfare)?</a:t>
            </a: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7800" y="3672480"/>
            <a:ext cx="5352728" cy="4633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5663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 smtClean="0"/>
              <a:t>Have you ever been deported?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3048000"/>
            <a:ext cx="6736793" cy="510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 smtClean="0"/>
              <a:t>Have you ever served in the US armed forces?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25600" y="3916443"/>
            <a:ext cx="4922307" cy="3322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2001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0642600" cy="1714500"/>
          </a:xfrm>
        </p:spPr>
        <p:txBody>
          <a:bodyPr/>
          <a:lstStyle/>
          <a:p>
            <a:r>
              <a:rPr lang="en-US" sz="4800" dirty="0" smtClean="0"/>
              <a:t>Do you support the Constitution and the form of government of the US?</a:t>
            </a: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Yes, I do</a:t>
            </a:r>
            <a:endParaRPr lang="en-US" sz="6600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94" y="3962400"/>
            <a:ext cx="6234306" cy="431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0642600" cy="1714500"/>
          </a:xfrm>
        </p:spPr>
        <p:txBody>
          <a:bodyPr/>
          <a:lstStyle/>
          <a:p>
            <a:r>
              <a:rPr lang="en-US" sz="4800" dirty="0" smtClean="0"/>
              <a:t>Are you willing to take the full Oath of Allegiance to the US Government?</a:t>
            </a: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Yes, I am</a:t>
            </a:r>
            <a:endParaRPr lang="en-US" sz="66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8401" y="4077434"/>
            <a:ext cx="4451408" cy="3973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5931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0642600" cy="1714500"/>
          </a:xfrm>
        </p:spPr>
        <p:txBody>
          <a:bodyPr/>
          <a:lstStyle/>
          <a:p>
            <a:r>
              <a:rPr lang="en-US" sz="4800" dirty="0" smtClean="0"/>
              <a:t>Do you understand the full Oath of Allegiance to the United States?</a:t>
            </a: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Yes, I do</a:t>
            </a:r>
            <a:endParaRPr lang="en-US" sz="66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49437" y="4072431"/>
            <a:ext cx="3664971" cy="4004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5931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1963400" cy="1714500"/>
          </a:xfrm>
        </p:spPr>
        <p:txBody>
          <a:bodyPr/>
          <a:lstStyle/>
          <a:p>
            <a:r>
              <a:rPr lang="en-US" sz="5400" dirty="0" smtClean="0"/>
              <a:t>If the law requires it, are you willing to bear arms in the US Army?</a:t>
            </a:r>
            <a:endParaRPr lang="en-US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Yes, I am.</a:t>
            </a:r>
            <a:endParaRPr lang="en-US" sz="66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79" y="4105044"/>
            <a:ext cx="5567419" cy="427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1963400" cy="1714500"/>
          </a:xfrm>
        </p:spPr>
        <p:txBody>
          <a:bodyPr/>
          <a:lstStyle/>
          <a:p>
            <a:r>
              <a:rPr lang="en-US" dirty="0" smtClean="0"/>
              <a:t>Are you willing to perform non-combatant services for the US Army?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Yes, I am.</a:t>
            </a:r>
            <a:endParaRPr lang="en-US" sz="66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71" y="4572000"/>
            <a:ext cx="5971729" cy="456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028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1963400" cy="1714500"/>
          </a:xfrm>
        </p:spPr>
        <p:txBody>
          <a:bodyPr/>
          <a:lstStyle/>
          <a:p>
            <a:r>
              <a:rPr lang="en-US" dirty="0" smtClean="0"/>
              <a:t>Are you willing to help the government during a national emergency?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Yes, I am.</a:t>
            </a:r>
            <a:endParaRPr lang="en-US" sz="66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244294"/>
            <a:ext cx="6244438" cy="473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028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sz="4400" dirty="0" smtClean="0"/>
              <a:t>Are you requesting an accommodation because of a disability?</a:t>
            </a:r>
            <a:endParaRPr lang="en-US" sz="4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3600" dirty="0" smtClean="0"/>
              <a:t>No.</a:t>
            </a:r>
          </a:p>
          <a:p>
            <a:r>
              <a:rPr lang="en-US" sz="3600" dirty="0" smtClean="0"/>
              <a:t>Yes, my disability is …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8400" y="3687050"/>
            <a:ext cx="4572000" cy="444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1963400" cy="1714500"/>
          </a:xfrm>
        </p:spPr>
        <p:txBody>
          <a:bodyPr/>
          <a:lstStyle/>
          <a:p>
            <a:r>
              <a:rPr lang="en-US" dirty="0" smtClean="0"/>
              <a:t>Congratulations! You’ll be a great US citizen!!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Thank you!!!!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9800" y="5029200"/>
            <a:ext cx="6721987" cy="2819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4811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sz="4400" dirty="0" smtClean="0"/>
              <a:t>What is your phone number?</a:t>
            </a:r>
            <a:endParaRPr lang="en-US" sz="4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3600" dirty="0" smtClean="0"/>
              <a:t>My phone number is (XXX) XXX-XXXX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4430" y="3121211"/>
            <a:ext cx="3823970" cy="4498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7668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sz="4400" dirty="0" smtClean="0"/>
              <a:t>What is your home address?</a:t>
            </a:r>
            <a:endParaRPr lang="en-US" sz="4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3600" dirty="0" smtClean="0"/>
              <a:t>My address is …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16258" y="3432942"/>
            <a:ext cx="4928941" cy="3577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7668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sz="4400" dirty="0" smtClean="0"/>
              <a:t>Was your mother or father a US citizen before you were 18 years old?</a:t>
            </a:r>
            <a:endParaRPr lang="en-US" sz="4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3600" dirty="0" smtClean="0"/>
              <a:t>No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9965" y="3939068"/>
            <a:ext cx="4724177" cy="3833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7668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sz="4400" dirty="0" smtClean="0"/>
              <a:t>Are you Hispanic or Latino?</a:t>
            </a:r>
            <a:endParaRPr lang="en-US" sz="4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3600" dirty="0" smtClean="0"/>
              <a:t>No.</a:t>
            </a:r>
          </a:p>
          <a:p>
            <a:r>
              <a:rPr lang="en-US" sz="3600" dirty="0" smtClean="0"/>
              <a:t>Yes, I’m Latino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2200" y="2992144"/>
            <a:ext cx="4114800" cy="4622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7668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Do  you work or go to school?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340600" y="3505200"/>
            <a:ext cx="5181600" cy="5664200"/>
          </a:xfrm>
        </p:spPr>
        <p:txBody>
          <a:bodyPr/>
          <a:lstStyle/>
          <a:p>
            <a:r>
              <a:rPr lang="en-US" sz="4000" dirty="0" smtClean="0"/>
              <a:t>Yes, I work at …</a:t>
            </a:r>
          </a:p>
          <a:p>
            <a:r>
              <a:rPr lang="en-US" sz="4000" dirty="0" smtClean="0"/>
              <a:t>Yes, I go to school at …</a:t>
            </a:r>
          </a:p>
          <a:p>
            <a:r>
              <a:rPr lang="en-US" sz="4000" dirty="0" smtClean="0"/>
              <a:t>I am retired</a:t>
            </a:r>
          </a:p>
          <a:p>
            <a:r>
              <a:rPr lang="en-US" sz="4000" dirty="0" smtClean="0"/>
              <a:t>I stay home and take care of the family.</a:t>
            </a:r>
            <a:endParaRPr lang="en-US" sz="4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581400"/>
            <a:ext cx="6401185" cy="477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D7E2EE"/>
      </a:lt1>
      <a:dk2>
        <a:srgbClr val="281D11"/>
      </a:dk2>
      <a:lt2>
        <a:srgbClr val="000000"/>
      </a:lt2>
      <a:accent1>
        <a:srgbClr val="D7E2EE"/>
      </a:accent1>
      <a:accent2>
        <a:srgbClr val="333399"/>
      </a:accent2>
      <a:accent3>
        <a:srgbClr val="ACABAA"/>
      </a:accent3>
      <a:accent4>
        <a:srgbClr val="B7C1CB"/>
      </a:accent4>
      <a:accent5>
        <a:srgbClr val="E8EEF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Stone Sans ITC TT-Semi"/>
        <a:ea typeface="ヒラギノ角ゴ ProN W3"/>
        <a:cs typeface="ヒラギノ角ゴ ProN W3"/>
      </a:majorFont>
      <a:minorFont>
        <a:latin typeface="Stone Sans ITC TT-Sem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Stone Sans ITC TT-Semi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Pages>0</Pages>
  <Words>664</Words>
  <Characters>0</Characters>
  <Application>Microsoft Office PowerPoint</Application>
  <PresentationFormat>Custom</PresentationFormat>
  <Lines>0</Lines>
  <Paragraphs>95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Title &amp; Subtitle</vt:lpstr>
      <vt:lpstr>Title, Bullets &amp; Photo</vt:lpstr>
      <vt:lpstr>Simple Citizenship Interview</vt:lpstr>
      <vt:lpstr>How are you eligible to become a US citizen?</vt:lpstr>
      <vt:lpstr>What is your legal name?</vt:lpstr>
      <vt:lpstr>Are you requesting an accommodation because of a disability?</vt:lpstr>
      <vt:lpstr>What is your phone number?</vt:lpstr>
      <vt:lpstr>What is your home address?</vt:lpstr>
      <vt:lpstr>Was your mother or father a US citizen before you were 18 years old?</vt:lpstr>
      <vt:lpstr>Are you Hispanic or Latino?</vt:lpstr>
      <vt:lpstr>Do  you work or go to school?</vt:lpstr>
      <vt:lpstr>Have you taken any trips outside the US?</vt:lpstr>
      <vt:lpstr>Are you married?</vt:lpstr>
      <vt:lpstr>Do you have any children?</vt:lpstr>
      <vt:lpstr>Have you ever claimed to be a US citizen?</vt:lpstr>
      <vt:lpstr>Have you ever voted in any US elections?</vt:lpstr>
      <vt:lpstr>Do you pay your taxes every year?</vt:lpstr>
      <vt:lpstr>Do you belong to any groups or organizations?</vt:lpstr>
      <vt:lpstr>Have you ever been a member of the Communist party?</vt:lpstr>
      <vt:lpstr>Have you ever been a terrorist or committed acts of violence?</vt:lpstr>
      <vt:lpstr>Have you ever badly hurt or killed a person on purpose?</vt:lpstr>
      <vt:lpstr>Have you ever participated in a rebel group, militia, or army?</vt:lpstr>
      <vt:lpstr>Have you ever worked in a place like a prison or labor camp?</vt:lpstr>
      <vt:lpstr>Have you ever been a member of a gang?</vt:lpstr>
      <vt:lpstr>Have you ever sold or given weapons to another person?</vt:lpstr>
      <vt:lpstr>Have you ever received military training?</vt:lpstr>
      <vt:lpstr>Have you ever forced a child (under 15) to become a soldier?</vt:lpstr>
      <vt:lpstr>Have you ever forced a child (under 15) to help soldiers?</vt:lpstr>
      <vt:lpstr>Have you ever been arrested?</vt:lpstr>
      <vt:lpstr>Have you ever been a habitual drunkard?</vt:lpstr>
      <vt:lpstr>Have you ever sold or smuggled illegal drugs?</vt:lpstr>
      <vt:lpstr>Have you ever married someone to get a Green Card?</vt:lpstr>
      <vt:lpstr>Have you ever lied to the US Government to get public benefits (e.g. welfare)?</vt:lpstr>
      <vt:lpstr>Have you ever been deported?</vt:lpstr>
      <vt:lpstr>Have you ever served in the US armed forces?</vt:lpstr>
      <vt:lpstr>Do you support the Constitution and the form of government of the US?</vt:lpstr>
      <vt:lpstr>Are you willing to take the full Oath of Allegiance to the US Government?</vt:lpstr>
      <vt:lpstr>Do you understand the full Oath of Allegiance to the United States?</vt:lpstr>
      <vt:lpstr>If the law requires it, are you willing to bear arms in the US Army?</vt:lpstr>
      <vt:lpstr>Are you willing to perform non-combatant services for the US Army?</vt:lpstr>
      <vt:lpstr>Are you willing to help the government during a national emergency?</vt:lpstr>
      <vt:lpstr>Congratulations! You’ll be a great US citizen!!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 of Governance</dc:title>
  <dc:creator>Alison Mc Lin</dc:creator>
  <cp:lastModifiedBy>alison_mclin</cp:lastModifiedBy>
  <cp:revision>34</cp:revision>
  <dcterms:modified xsi:type="dcterms:W3CDTF">2018-03-04T19:54:58Z</dcterms:modified>
</cp:coreProperties>
</file>