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307" r:id="rId4"/>
    <p:sldId id="259" r:id="rId5"/>
    <p:sldId id="281" r:id="rId6"/>
    <p:sldId id="308" r:id="rId7"/>
    <p:sldId id="310" r:id="rId8"/>
    <p:sldId id="309" r:id="rId9"/>
    <p:sldId id="282" r:id="rId10"/>
    <p:sldId id="284" r:id="rId11"/>
    <p:sldId id="285" r:id="rId12"/>
    <p:sldId id="286" r:id="rId13"/>
    <p:sldId id="280" r:id="rId14"/>
    <p:sldId id="260" r:id="rId15"/>
    <p:sldId id="287" r:id="rId16"/>
    <p:sldId id="261" r:id="rId17"/>
    <p:sldId id="311" r:id="rId18"/>
    <p:sldId id="273" r:id="rId19"/>
    <p:sldId id="288" r:id="rId20"/>
    <p:sldId id="312" r:id="rId21"/>
    <p:sldId id="289" r:id="rId22"/>
    <p:sldId id="313" r:id="rId23"/>
    <p:sldId id="262" r:id="rId24"/>
    <p:sldId id="314" r:id="rId25"/>
    <p:sldId id="315" r:id="rId26"/>
    <p:sldId id="316" r:id="rId27"/>
    <p:sldId id="275" r:id="rId28"/>
    <p:sldId id="264" r:id="rId29"/>
    <p:sldId id="290" r:id="rId30"/>
    <p:sldId id="291" r:id="rId31"/>
    <p:sldId id="292" r:id="rId32"/>
    <p:sldId id="293" r:id="rId33"/>
    <p:sldId id="265" r:id="rId34"/>
    <p:sldId id="317" r:id="rId35"/>
    <p:sldId id="318" r:id="rId36"/>
    <p:sldId id="319" r:id="rId37"/>
    <p:sldId id="294" r:id="rId38"/>
    <p:sldId id="276" r:id="rId39"/>
    <p:sldId id="320" r:id="rId40"/>
    <p:sldId id="321" r:id="rId41"/>
    <p:sldId id="266" r:id="rId42"/>
    <p:sldId id="267" r:id="rId43"/>
    <p:sldId id="296" r:id="rId44"/>
    <p:sldId id="297" r:id="rId45"/>
    <p:sldId id="268" r:id="rId46"/>
    <p:sldId id="298" r:id="rId47"/>
    <p:sldId id="299" r:id="rId48"/>
    <p:sldId id="300" r:id="rId49"/>
    <p:sldId id="269" r:id="rId50"/>
    <p:sldId id="301" r:id="rId51"/>
    <p:sldId id="323" r:id="rId52"/>
    <p:sldId id="324" r:id="rId53"/>
    <p:sldId id="277" r:id="rId54"/>
    <p:sldId id="270" r:id="rId55"/>
    <p:sldId id="325" r:id="rId56"/>
    <p:sldId id="303" r:id="rId57"/>
    <p:sldId id="326" r:id="rId58"/>
    <p:sldId id="327" r:id="rId59"/>
    <p:sldId id="328" r:id="rId60"/>
    <p:sldId id="304" r:id="rId61"/>
    <p:sldId id="271" r:id="rId62"/>
    <p:sldId id="305" r:id="rId63"/>
    <p:sldId id="272" r:id="rId64"/>
    <p:sldId id="278" r:id="rId65"/>
    <p:sldId id="279" r:id="rId66"/>
    <p:sldId id="329" r:id="rId67"/>
    <p:sldId id="306" r:id="rId6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5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Typical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Please </a:t>
            </a:r>
            <a:r>
              <a:rPr lang="en-US" sz="5400" dirty="0" smtClean="0"/>
              <a:t>have a seat.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Thank you.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17" y="3354806"/>
            <a:ext cx="3512883" cy="434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65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Here they are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 smtClean="0"/>
              <a:t>Explain how are you eligible to become a US citizen.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 smtClean="0"/>
              <a:t>I have been a:</a:t>
            </a:r>
          </a:p>
          <a:p>
            <a:r>
              <a:rPr lang="en-US" sz="3600" dirty="0" smtClean="0"/>
              <a:t>Permanent resident for 5 years OR</a:t>
            </a:r>
          </a:p>
          <a:p>
            <a:r>
              <a:rPr lang="en-US" sz="3600" dirty="0" smtClean="0"/>
              <a:t>Permanent resident for 3 years and I am married to a US citizen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00" y="15240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 Spell your family name.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(first, middle, last)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200" y="4114800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Is the name on your Green Card </a:t>
            </a:r>
            <a:r>
              <a:rPr lang="en-US" sz="5400" dirty="0" smtClean="0"/>
              <a:t>the </a:t>
            </a:r>
            <a:r>
              <a:rPr lang="en-US" sz="5400" dirty="0"/>
              <a:t>same as your current legal name?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Yes.</a:t>
            </a:r>
          </a:p>
          <a:p>
            <a:r>
              <a:rPr lang="en-US" sz="4400" dirty="0" smtClean="0"/>
              <a:t>No, I got married.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6" y="4007284"/>
            <a:ext cx="5085064" cy="285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29000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date did you become a legal permanent resident?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I became a permanent resident on (month, day, year)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" y="3620711"/>
            <a:ext cx="5377471" cy="3389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nationality?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nationality is (country)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7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Are you requesting an accommodation because of a disability?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GB" sz="3600" dirty="0" smtClean="0"/>
              <a:t>No, I’m not requesting an accommodation.</a:t>
            </a:r>
          </a:p>
          <a:p>
            <a:r>
              <a:rPr lang="en-GB" sz="3600" dirty="0" smtClean="0"/>
              <a:t>Yes, I am deaf / blind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114800"/>
            <a:ext cx="5105400" cy="493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2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2192000" cy="1714500"/>
          </a:xfrm>
        </p:spPr>
        <p:txBody>
          <a:bodyPr/>
          <a:lstStyle/>
          <a:p>
            <a:r>
              <a:rPr lang="en-US" dirty="0" smtClean="0"/>
              <a:t>Hello. I am Officer Brown. I will be interviewing you today.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Hello. I’m pleased to meet you.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429000"/>
            <a:ext cx="570268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port of entry was (San Francisco).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075" y="3899156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your daytime ‘phone number?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number is (XXX) XXX - XXXX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7834"/>
            <a:ext cx="4978400" cy="495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5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(number, street, city, state, zip)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long have you lived at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I have lived there since (month, year)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41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was your previous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previous address was (street, city, state, zip).</a:t>
            </a:r>
          </a:p>
          <a:p>
            <a:r>
              <a:rPr lang="en-GB" sz="4400" dirty="0" smtClean="0"/>
              <a:t>I have always lived at my current home address.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161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Was your mother or father a US citizen before your 18</a:t>
            </a:r>
            <a:r>
              <a:rPr lang="en-US" baseline="30000" dirty="0" smtClean="0"/>
              <a:t>th</a:t>
            </a:r>
            <a:r>
              <a:rPr lang="en-US" dirty="0" smtClean="0"/>
              <a:t> birthday?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GB" sz="4400" dirty="0" smtClean="0"/>
              <a:t>No.</a:t>
            </a:r>
          </a:p>
          <a:p>
            <a:r>
              <a:rPr lang="en-GB" sz="4400" dirty="0" smtClean="0"/>
              <a:t>Yes – my mother / father was a US citizen.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31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How do you support yourself financially</a:t>
            </a:r>
            <a:r>
              <a:rPr lang="en-US" sz="5400" dirty="0" smtClean="0"/>
              <a:t>? Do you work?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3600" dirty="0" smtClean="0"/>
              <a:t>I work at (company)</a:t>
            </a:r>
          </a:p>
          <a:p>
            <a:r>
              <a:rPr lang="en-US" sz="3600" dirty="0" smtClean="0"/>
              <a:t>I go to school and work part-time at (company)</a:t>
            </a:r>
          </a:p>
          <a:p>
            <a:r>
              <a:rPr lang="en-US" sz="3600" dirty="0" smtClean="0"/>
              <a:t>I’m retired and get a pension</a:t>
            </a:r>
          </a:p>
          <a:p>
            <a:r>
              <a:rPr lang="en-US" sz="3600" dirty="0" smtClean="0"/>
              <a:t>My spouse works and supports me</a:t>
            </a:r>
          </a:p>
          <a:p>
            <a:r>
              <a:rPr lang="en-GB" sz="3600" dirty="0" smtClean="0"/>
              <a:t>My family supports me.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627" y="3810000"/>
            <a:ext cx="4677288" cy="4427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left on (month, day, year).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3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want to become a US citizen.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returned on (month, day, year).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1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Where did you go?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went to (country)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1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current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many times have you been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 have been married one time / 2 times.</a:t>
            </a:r>
          </a:p>
          <a:p>
            <a:r>
              <a:rPr lang="en-GB" sz="4800" dirty="0" smtClean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6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spouse’s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His name is …</a:t>
            </a:r>
          </a:p>
          <a:p>
            <a:r>
              <a:rPr lang="en-GB" sz="4800" dirty="0" smtClean="0"/>
              <a:t>Her name is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7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the date of your marriage?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We got married on (month, day, year)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3733800"/>
            <a:ext cx="4915042" cy="444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63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30800" y="2971800"/>
            <a:ext cx="7620000" cy="5664200"/>
          </a:xfrm>
        </p:spPr>
        <p:txBody>
          <a:bodyPr/>
          <a:lstStyle/>
          <a:p>
            <a:r>
              <a:rPr lang="en-US" sz="4400" dirty="0" smtClean="0"/>
              <a:t>Yes: my spouse was born in the US.</a:t>
            </a:r>
          </a:p>
          <a:p>
            <a:r>
              <a:rPr lang="en-GB" sz="4400" dirty="0" smtClean="0"/>
              <a:t>Yes: my spouse became a US citizen on (month, day, year)</a:t>
            </a:r>
            <a:endParaRPr lang="en-US" sz="4400" dirty="0" smtClean="0"/>
          </a:p>
          <a:p>
            <a:r>
              <a:rPr lang="en-US" sz="4400" dirty="0" smtClean="0"/>
              <a:t>No: my spouse is a permanent resident.</a:t>
            </a:r>
          </a:p>
          <a:p>
            <a:r>
              <a:rPr lang="en-GB" sz="4400" dirty="0" smtClean="0"/>
              <a:t>No: my spouse is a citizen of (Mexico)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child. S/he is called … .</a:t>
            </a:r>
          </a:p>
          <a:p>
            <a:r>
              <a:rPr lang="en-US" sz="4000" dirty="0" smtClean="0"/>
              <a:t>Yes, I have 2 children. They are </a:t>
            </a:r>
            <a:r>
              <a:rPr lang="en-US" sz="4000" dirty="0"/>
              <a:t>called … 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your children’s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He / she was born in the US.</a:t>
            </a:r>
          </a:p>
          <a:p>
            <a:r>
              <a:rPr lang="en-GB" sz="4000" dirty="0" smtClean="0"/>
              <a:t>They were born in (Japan)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Where do your children live?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GB" sz="4000" dirty="0" smtClean="0"/>
              <a:t>They live with me.</a:t>
            </a:r>
          </a:p>
          <a:p>
            <a:r>
              <a:rPr lang="en-GB" sz="4000" dirty="0" smtClean="0"/>
              <a:t>She lives in San Francisco.</a:t>
            </a:r>
          </a:p>
          <a:p>
            <a:r>
              <a:rPr lang="en-GB" sz="4000" dirty="0" smtClean="0"/>
              <a:t>He lives in Taiwan.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do you want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</a:t>
            </a:r>
            <a:r>
              <a:rPr lang="en-US" sz="4000" dirty="0" smtClean="0"/>
              <a:t>to vote.</a:t>
            </a:r>
          </a:p>
          <a:p>
            <a:pPr marL="165100" indent="0">
              <a:buNone/>
            </a:pPr>
            <a:r>
              <a:rPr lang="en-US" sz="4000" dirty="0" smtClean="0"/>
              <a:t>I want a US passport</a:t>
            </a:r>
          </a:p>
          <a:p>
            <a:pPr marL="165100" indent="0">
              <a:buNone/>
            </a:pPr>
            <a:r>
              <a:rPr lang="en-US" sz="4000" dirty="0" smtClean="0"/>
              <a:t>I want to live with my family</a:t>
            </a:r>
            <a:r>
              <a:rPr lang="en-US" dirty="0" smtClean="0"/>
              <a:t>.</a:t>
            </a:r>
          </a:p>
          <a:p>
            <a:pPr marL="165100" indent="0">
              <a:buNone/>
            </a:pPr>
            <a:r>
              <a:rPr lang="en-GB" sz="4000" dirty="0"/>
              <a:t>There are good opportunities here.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2" y="3731496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05664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75" y="3886200"/>
            <a:ext cx="447992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declared </a:t>
            </a:r>
            <a:r>
              <a:rPr lang="en-US" dirty="0"/>
              <a:t>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92314"/>
            <a:ext cx="4746288" cy="44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899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failed to file your taxes?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562600" cy="5664200"/>
          </a:xfrm>
        </p:spPr>
        <p:txBody>
          <a:bodyPr/>
          <a:lstStyle/>
          <a:p>
            <a:r>
              <a:rPr lang="en-US" sz="6600" dirty="0" smtClean="0"/>
              <a:t>No, I always pay my taxes.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owe any overdue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6600" dirty="0" smtClean="0"/>
              <a:t>No, I don’t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7489" y="4267200"/>
            <a:ext cx="4116013" cy="359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352800"/>
            <a:ext cx="4953000" cy="5664200"/>
          </a:xfrm>
        </p:spPr>
        <p:txBody>
          <a:bodyPr/>
          <a:lstStyle/>
          <a:p>
            <a:r>
              <a:rPr lang="en-US" sz="4800" dirty="0" smtClean="0"/>
              <a:t>No, I don’t.</a:t>
            </a:r>
          </a:p>
          <a:p>
            <a:r>
              <a:rPr lang="en-US" sz="4800" dirty="0" smtClean="0"/>
              <a:t>Yes, I belong to a church.</a:t>
            </a:r>
          </a:p>
          <a:p>
            <a:r>
              <a:rPr lang="en-US" sz="4800" dirty="0" smtClean="0"/>
              <a:t>Yes, I belong to a book club.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3946322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freedom, like North Korea or Cuba.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320800" y="4724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terrorist? 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914" y="4451522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343400"/>
            <a:ext cx="6197600" cy="356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 smtClean="0"/>
              <a:t>How did you get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</a:t>
            </a:r>
            <a:r>
              <a:rPr lang="en-GB" sz="4000" dirty="0" smtClean="0"/>
              <a:t>drove my car.</a:t>
            </a:r>
          </a:p>
          <a:p>
            <a:pPr marL="165100" indent="0">
              <a:buNone/>
            </a:pPr>
            <a:r>
              <a:rPr lang="en-GB" sz="4000" dirty="0" smtClean="0"/>
              <a:t>My wife drove me here.</a:t>
            </a:r>
          </a:p>
          <a:p>
            <a:pPr marL="165100" indent="0">
              <a:buNone/>
            </a:pPr>
            <a:r>
              <a:rPr lang="en-GB" sz="4000" dirty="0" smtClean="0"/>
              <a:t>I took a taxi.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334000"/>
            <a:ext cx="58293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been a member of a gang?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626600" y="3505200"/>
            <a:ext cx="2895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" y="4114800"/>
            <a:ext cx="8618658" cy="396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received military or weapons training?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83600" y="3505200"/>
            <a:ext cx="4038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2559"/>
            <a:ext cx="6426200" cy="489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forced a child to become a soldier?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4876565" cy="58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49" y="3714903"/>
            <a:ext cx="4526247" cy="4209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</a:t>
            </a:r>
            <a:r>
              <a:rPr lang="en-US" dirty="0" smtClean="0"/>
              <a:t>arrested?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" y="4724400"/>
            <a:ext cx="5878270" cy="3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8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4" y="3581400"/>
            <a:ext cx="2797806" cy="4567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helped anyone enter the US illegally?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403119"/>
            <a:ext cx="6326609" cy="475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</a:t>
            </a:r>
            <a:r>
              <a:rPr lang="en-US" sz="6000" dirty="0" smtClean="0"/>
              <a:t>gambled illegally? What is illegal gambling?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5400" dirty="0" smtClean="0"/>
              <a:t>No, never.</a:t>
            </a:r>
          </a:p>
          <a:p>
            <a:r>
              <a:rPr lang="en-GB" sz="5400" dirty="0" smtClean="0"/>
              <a:t>You play cards and don’t pay taxes.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7" y="4207828"/>
            <a:ext cx="6844520" cy="417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752600"/>
            <a:ext cx="12496800" cy="1714500"/>
          </a:xfrm>
        </p:spPr>
        <p:txBody>
          <a:bodyPr/>
          <a:lstStyle/>
          <a:p>
            <a:r>
              <a:rPr lang="en-US" dirty="0"/>
              <a:t>Have you </a:t>
            </a:r>
            <a:r>
              <a:rPr lang="en-US" dirty="0" smtClean="0"/>
              <a:t>ever lied to the US government to get public benefits?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4572000"/>
            <a:ext cx="7235824" cy="361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037" y="4180121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 smtClean="0"/>
              <a:t>What do you miss about your old country?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 miss my family and friends.</a:t>
            </a:r>
          </a:p>
          <a:p>
            <a:pPr marL="165100" indent="0">
              <a:buNone/>
            </a:pPr>
            <a:r>
              <a:rPr lang="en-GB" sz="4000" dirty="0" smtClean="0"/>
              <a:t>I miss the food.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1" y="3805381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800" dirty="0" smtClean="0"/>
              <a:t>If the law requires it, are you willing to bear arms in the US Army? </a:t>
            </a:r>
            <a:r>
              <a:rPr lang="en-US" sz="4800" dirty="0"/>
              <a:t>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 smtClean="0"/>
              <a:t>Yes, I am.</a:t>
            </a:r>
          </a:p>
          <a:p>
            <a:r>
              <a:rPr lang="en-US" sz="5400" dirty="0" smtClean="0"/>
              <a:t>I will use a weapon to help the US Army.</a:t>
            </a:r>
            <a:endParaRPr lang="en-US" sz="5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5567419" cy="427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Are you willing to perform non-combatant services for the US Army? </a:t>
            </a:r>
            <a:r>
              <a:rPr lang="en-US" sz="5400" dirty="0"/>
              <a:t>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334000" cy="5664200"/>
          </a:xfrm>
        </p:spPr>
        <p:txBody>
          <a:bodyPr/>
          <a:lstStyle/>
          <a:p>
            <a:r>
              <a:rPr lang="en-US" sz="4400" dirty="0" smtClean="0"/>
              <a:t>Yes, I am.</a:t>
            </a:r>
          </a:p>
          <a:p>
            <a:r>
              <a:rPr lang="en-US" sz="4400" dirty="0" smtClean="0"/>
              <a:t>To help the US Army without using a weapon.</a:t>
            </a:r>
            <a:endParaRPr lang="en-US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5971729" cy="456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343400"/>
            <a:ext cx="6244438" cy="473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Do you promise that everything you said is true?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Yes.</a:t>
            </a:r>
            <a:endParaRPr lang="en-US" sz="6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206640"/>
            <a:ext cx="6172200" cy="466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9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3550" y="1600200"/>
            <a:ext cx="11811000" cy="1714500"/>
          </a:xfrm>
        </p:spPr>
        <p:txBody>
          <a:bodyPr/>
          <a:lstStyle/>
          <a:p>
            <a:r>
              <a:rPr lang="en-GB" dirty="0" smtClean="0"/>
              <a:t>Are you ready? Do you have any questions before we begin?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I’m a little nervous but I’m ready.</a:t>
            </a:r>
          </a:p>
          <a:p>
            <a:pPr marL="165100" indent="0">
              <a:buNone/>
            </a:pPr>
            <a:r>
              <a:rPr lang="en-GB" sz="4000" dirty="0" smtClean="0"/>
              <a:t>I have no questions right now.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828800"/>
            <a:ext cx="12115800" cy="1714500"/>
          </a:xfrm>
        </p:spPr>
        <p:txBody>
          <a:bodyPr/>
          <a:lstStyle/>
          <a:p>
            <a:r>
              <a:rPr lang="en-US" sz="5400" dirty="0" smtClean="0"/>
              <a:t>Are you ready to begin? Please stand and raise your right hand. Do you promise to tell the truth, the whole truth and nothing but the truth?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 do.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800" y="4495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What did you just promise?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promised to tell the truth.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71" y="3403785"/>
            <a:ext cx="5550329" cy="398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Pages>0</Pages>
  <Words>1331</Words>
  <Characters>0</Characters>
  <Application>Microsoft Office PowerPoint</Application>
  <PresentationFormat>Custom</PresentationFormat>
  <Lines>0</Lines>
  <Paragraphs>170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Title &amp; Subtitle</vt:lpstr>
      <vt:lpstr>Title, Bullets &amp; Photo</vt:lpstr>
      <vt:lpstr>Typical Citizenship Interview</vt:lpstr>
      <vt:lpstr>Hello. I am Officer Brown. I will be interviewing you today.</vt:lpstr>
      <vt:lpstr>Why are you here today?</vt:lpstr>
      <vt:lpstr>Why do you want to become a US citizen?</vt:lpstr>
      <vt:lpstr>How did you get here today?</vt:lpstr>
      <vt:lpstr>What do you miss about your old country?</vt:lpstr>
      <vt:lpstr>Are you ready? Do you have any questions before we begin?</vt:lpstr>
      <vt:lpstr>Are you ready to begin? Please stand and raise your right hand. Do you promise to tell the truth, the whole truth and nothing but the truth?</vt:lpstr>
      <vt:lpstr>What did you just promise?</vt:lpstr>
      <vt:lpstr>Please have a seat.</vt:lpstr>
      <vt:lpstr>Show me your Permanent Resident card and photo IDs</vt:lpstr>
      <vt:lpstr>Explain how are you eligible to become a US citizen.</vt:lpstr>
      <vt:lpstr>What is your current legal name? Spell your family name.</vt:lpstr>
      <vt:lpstr>Is the name on your Green Card the same as your current legal name?</vt:lpstr>
      <vt:lpstr>What is your date of birth?</vt:lpstr>
      <vt:lpstr>What date did you become a legal permanent resident?</vt:lpstr>
      <vt:lpstr>What is your country of birth?</vt:lpstr>
      <vt:lpstr>What is your country of nationality?</vt:lpstr>
      <vt:lpstr>Are you requesting an accommodation because of a disability?</vt:lpstr>
      <vt:lpstr>What was your port of entry?</vt:lpstr>
      <vt:lpstr>What is your daytime ‘phone number?</vt:lpstr>
      <vt:lpstr>What is your current home address?</vt:lpstr>
      <vt:lpstr>How long have you lived at your current home address?</vt:lpstr>
      <vt:lpstr>What was your previous home address?</vt:lpstr>
      <vt:lpstr>Was your mother or father a US citizen before your 18th birthday?</vt:lpstr>
      <vt:lpstr>How do you support yourself financially? Do you work?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current marital status?</vt:lpstr>
      <vt:lpstr>How many times have you been married?</vt:lpstr>
      <vt:lpstr>What is your spouse’s name?</vt:lpstr>
      <vt:lpstr>What is the date of your marriage?</vt:lpstr>
      <vt:lpstr>Is your spouse a U.S. citizen?</vt:lpstr>
      <vt:lpstr>Do you have any children? What are their names?</vt:lpstr>
      <vt:lpstr>What is your children’s country of birth?</vt:lpstr>
      <vt:lpstr>Where do your children live?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Have you ever failed to file your taxes?</vt:lpstr>
      <vt:lpstr>Do you owe any overdue taxes?</vt:lpstr>
      <vt:lpstr>Do you belong to any groups or organizations?</vt:lpstr>
      <vt:lpstr>Have you ever been a member of the Communist party?  What is Communism?</vt:lpstr>
      <vt:lpstr>Have you ever been a terrorist? What is terrorism?</vt:lpstr>
      <vt:lpstr>Have you ever participated in a rebel group, militia, or army?</vt:lpstr>
      <vt:lpstr>Have you ever been a member of a gang?</vt:lpstr>
      <vt:lpstr>Have you ever received military or weapons training?</vt:lpstr>
      <vt:lpstr>Have you ever forced a child to become a soldier?</vt:lpstr>
      <vt:lpstr>Have you ever been a habitual drunkard?</vt:lpstr>
      <vt:lpstr>Have you ever been arrested?</vt:lpstr>
      <vt:lpstr>Have you ever sold or smuggled illegal drugs or narcotics?</vt:lpstr>
      <vt:lpstr>Have you ever helped anyone enter the US illegally?</vt:lpstr>
      <vt:lpstr>Have you ever gambled illegally? What is illegal gambling?</vt:lpstr>
      <vt:lpstr>Have you ever lied to the US government to get public benefits?</vt:lpstr>
      <vt:lpstr>Have you ever been deported?</vt:lpstr>
      <vt:lpstr>Do you support the Constitution and the form of government of the US?</vt:lpstr>
      <vt:lpstr>Are you willing to take the full Oath Of Allegiance to the US government?</vt:lpstr>
      <vt:lpstr>If the law requires it, are you willing to bear arms in the US Army? What is “to bear arms”?</vt:lpstr>
      <vt:lpstr>Are you willing to perform non-combatant services for the US Army? What is “non-combatant”?</vt:lpstr>
      <vt:lpstr>Are you willing to help the government during a national emergency?</vt:lpstr>
      <vt:lpstr>Do you promise that everything you said is true?</vt:lpstr>
      <vt:lpstr>Congratulations! You’re going to make a great US citizen!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77</cp:revision>
  <dcterms:modified xsi:type="dcterms:W3CDTF">2018-12-10T15:47:52Z</dcterms:modified>
</cp:coreProperties>
</file>