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70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7FE78-A8CD-4F4E-ADDB-176965FE377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1DCD8-CD5D-4C90-80E8-5B85A58D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1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F78E8-F208-4663-A0B0-A4A953A31C5A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44663-CB2E-4033-9765-5A43E67F8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9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21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41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9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6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1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9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37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6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34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4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8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10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44663-CB2E-4033-9765-5A43E67F8F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1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Qn2XUnGjg&amp;list=PLrQ0v1JhMyj8i-_PuCF7rWl_UeI72G2-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USCIS Citizenship Interview &amp;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N-400 Interview 01</a:t>
            </a:r>
          </a:p>
        </p:txBody>
      </p:sp>
      <p:sp>
        <p:nvSpPr>
          <p:cNvPr id="2" name="Rectangle 1"/>
          <p:cNvSpPr/>
          <p:nvPr/>
        </p:nvSpPr>
        <p:spPr>
          <a:xfrm>
            <a:off x="8245710" y="6210562"/>
            <a:ext cx="607859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Yes – </a:t>
            </a:r>
            <a:r>
              <a:rPr lang="en-US" dirty="0"/>
              <a:t>I got married</a:t>
            </a:r>
            <a:r>
              <a:rPr lang="en-US" dirty="0" smtClean="0"/>
              <a:t>. My maiden name is … .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4" y="2029968"/>
            <a:ext cx="4347845" cy="374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13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thank you</a:t>
            </a:r>
          </a:p>
          <a:p>
            <a:r>
              <a:rPr lang="en-US" dirty="0" smtClean="0"/>
              <a:t>Yes – I would like to change it to … 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1944881"/>
            <a:ext cx="4376058" cy="35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34" y="3106591"/>
            <a:ext cx="3097212" cy="2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became a Permanent Resident on (month, day, year).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3" y="2167128"/>
            <a:ext cx="4548097" cy="351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19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port of entry was (San Francisco).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56" y="1828800"/>
            <a:ext cx="3376623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550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was born in (country).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5" y="2176272"/>
            <a:ext cx="4080541" cy="325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786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am (single / married / divorced / widowed)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0" y="2203704"/>
            <a:ext cx="4793771" cy="341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15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address is (number / street / city / state / zip)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3" y="2057400"/>
            <a:ext cx="4104883" cy="3703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658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Yes, I work.</a:t>
            </a:r>
            <a:endParaRPr lang="en-US" dirty="0" smtClean="0"/>
          </a:p>
          <a:p>
            <a:r>
              <a:rPr lang="en-US" dirty="0" smtClean="0"/>
              <a:t>No – I am retired / I stay home with the children / I am unemployed.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2" y="2011680"/>
            <a:ext cx="3442658" cy="369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5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work for </a:t>
            </a:r>
            <a:r>
              <a:rPr lang="en-US" dirty="0" smtClean="0"/>
              <a:t>( company name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666984"/>
            <a:ext cx="3374136" cy="4248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603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am a (job title)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3" y="2084832"/>
            <a:ext cx="3943709" cy="3547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7465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 I do.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2" y="1920240"/>
            <a:ext cx="4554521" cy="299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274" y="1930569"/>
            <a:ext cx="4507344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Please raise your right hand.</a:t>
            </a:r>
          </a:p>
          <a:p>
            <a:endParaRPr lang="en-US" sz="2000" dirty="0" smtClean="0"/>
          </a:p>
          <a:p>
            <a:r>
              <a:rPr lang="en-US" sz="2000" dirty="0" smtClean="0"/>
              <a:t>Do you promise to tell the truth?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3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Yes, I took (number) trips. I went to (country).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3" y="2212848"/>
            <a:ext cx="4471371" cy="3246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41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spent (number) days total outside the US.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9" y="2350008"/>
            <a:ext cx="4458530" cy="3072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84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</a:p>
          <a:p>
            <a:r>
              <a:rPr lang="en-US" dirty="0" smtClean="0"/>
              <a:t>Yes, I did.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5" y="2249424"/>
            <a:ext cx="4561747" cy="336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73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went to (country) for (days)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6" y="2496312"/>
            <a:ext cx="4436229" cy="296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0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 I do.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1" y="2212848"/>
            <a:ext cx="3685205" cy="325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54180" y="2235261"/>
            <a:ext cx="374974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Do you pay your taxes every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No, I have not.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" y="1719072"/>
            <a:ext cx="3492786" cy="4187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29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Terrorism is an act of violence against the people and government.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" y="1815950"/>
            <a:ext cx="3364819" cy="414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2249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smtClean="0"/>
              <a:t>No, I haven’t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7" y="2057400"/>
            <a:ext cx="4175461" cy="363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15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Like heroin and cocaine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51" y="2066544"/>
            <a:ext cx="3765552" cy="321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30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0" y="1874520"/>
            <a:ext cx="4238911" cy="3986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2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An oath is a promise to tell the truth.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25" y="2020824"/>
            <a:ext cx="4043679" cy="3639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61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Yes, I do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0" y="2304288"/>
            <a:ext cx="4489054" cy="3136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Yes, I am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60" y="2240280"/>
            <a:ext cx="3776353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998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am here for my US citizenship interview.</a:t>
            </a:r>
          </a:p>
          <a:p>
            <a:r>
              <a:rPr lang="en-US" dirty="0" smtClean="0"/>
              <a:t>I want to become a US citizen.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2" y="1947672"/>
            <a:ext cx="4517136" cy="3803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6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want to vote</a:t>
            </a:r>
          </a:p>
          <a:p>
            <a:r>
              <a:rPr lang="en-US" dirty="0" smtClean="0"/>
              <a:t>I want a US passport</a:t>
            </a:r>
          </a:p>
          <a:p>
            <a:r>
              <a:rPr lang="en-US" dirty="0" smtClean="0"/>
              <a:t>I want to live with my family.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1" y="2505456"/>
            <a:ext cx="4469228" cy="2990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40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I drove my car.</a:t>
            </a:r>
          </a:p>
          <a:p>
            <a:r>
              <a:rPr lang="en-US" dirty="0" smtClean="0"/>
              <a:t>My daughter drove me.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2" y="2057400"/>
            <a:ext cx="4168145" cy="3538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209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Here they are.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4" y="2103120"/>
            <a:ext cx="4570413" cy="3602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01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My full name is …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0" y="1901952"/>
            <a:ext cx="4720590" cy="3968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99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05400" y="1643888"/>
            <a:ext cx="4038600" cy="4500563"/>
          </a:xfrm>
        </p:spPr>
        <p:txBody>
          <a:bodyPr/>
          <a:lstStyle/>
          <a:p>
            <a:r>
              <a:rPr lang="en-US" dirty="0" smtClean="0"/>
              <a:t>… 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7" y="1828800"/>
            <a:ext cx="3699949" cy="381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7" y="2964871"/>
            <a:ext cx="3612470" cy="250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1909" y="1921175"/>
            <a:ext cx="358784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Please spell your name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5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165</TotalTime>
  <Words>394</Words>
  <Application>Microsoft Office PowerPoint</Application>
  <PresentationFormat>On-screen Show (4:3)</PresentationFormat>
  <Paragraphs>98</Paragraphs>
  <Slides>31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BusSolution05</vt:lpstr>
      <vt:lpstr>USCIS Citizenship Interview &amp; Test</vt:lpstr>
      <vt:lpstr>The Oath</vt:lpstr>
      <vt:lpstr>The Oath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  <vt:lpstr>Interview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41</cp:revision>
  <cp:lastPrinted>2018-02-12T17:40:24Z</cp:lastPrinted>
  <dcterms:created xsi:type="dcterms:W3CDTF">2017-10-11T15:21:40Z</dcterms:created>
  <dcterms:modified xsi:type="dcterms:W3CDTF">2018-02-12T19:53:02Z</dcterms:modified>
</cp:coreProperties>
</file>