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613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cYfjw4Y28&amp;index=3&amp;list=PLrQ0v1JhMyj8i-_PuCF7rWl_UeI72G2-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03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single / married / divorced / widowed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346" y="2286000"/>
            <a:ext cx="4421827" cy="3189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social security number is xxx – xx - </a:t>
            </a:r>
            <a:r>
              <a:rPr lang="en-GB" dirty="0" err="1" smtClean="0"/>
              <a:t>xxxx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5533" y="1981200"/>
            <a:ext cx="4204242" cy="357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date of birth is 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227" y="2340428"/>
            <a:ext cx="4271880" cy="276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came to the US in (month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28" y="2601686"/>
            <a:ext cx="4535417" cy="240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country of birth is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272" y="2558143"/>
            <a:ext cx="4166683" cy="2569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current address is (number, street, city, state, zip)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565" y="2590800"/>
            <a:ext cx="4318335" cy="253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number is (…)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422" y="2601686"/>
            <a:ext cx="4211682" cy="238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been living at my current address for (number) years.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529" y="2383972"/>
            <a:ext cx="4281022" cy="279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Yes, I am OR</a:t>
            </a:r>
          </a:p>
          <a:p>
            <a:r>
              <a:rPr lang="en-GB" dirty="0" smtClean="0"/>
              <a:t>No, I am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014" y="2307771"/>
            <a:ext cx="4026694" cy="290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work for a living</a:t>
            </a:r>
          </a:p>
          <a:p>
            <a:r>
              <a:rPr lang="en-GB" dirty="0" smtClean="0"/>
              <a:t>I am on unemployment benefit</a:t>
            </a:r>
          </a:p>
          <a:p>
            <a:r>
              <a:rPr lang="en-GB" dirty="0" smtClean="0"/>
              <a:t>I am retired</a:t>
            </a:r>
          </a:p>
          <a:p>
            <a:r>
              <a:rPr lang="en-GB" dirty="0" smtClean="0"/>
              <a:t>I stay at home and look after the family.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172" y="2340429"/>
            <a:ext cx="4096985" cy="293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Yes, I do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4543" y="2373086"/>
            <a:ext cx="4114800" cy="317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have not.</a:t>
            </a:r>
          </a:p>
          <a:p>
            <a:r>
              <a:rPr lang="en-GB" dirty="0" smtClean="0"/>
              <a:t>Yes, I have.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5171" y="2130276"/>
            <a:ext cx="3646715" cy="368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was out of the US for  (number) days.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9470" y="2340428"/>
            <a:ext cx="3895171" cy="285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took (number) trip(s)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322" y="2383971"/>
            <a:ext cx="4203442" cy="277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234461" y="2403231"/>
            <a:ext cx="0" cy="2579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left the US on 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605" y="2122714"/>
            <a:ext cx="3813362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One time</a:t>
            </a:r>
          </a:p>
          <a:p>
            <a:r>
              <a:rPr lang="en-GB" dirty="0" smtClean="0"/>
              <a:t>Two times</a:t>
            </a:r>
          </a:p>
          <a:p>
            <a:r>
              <a:rPr lang="en-GB" dirty="0" smtClean="0"/>
              <a:t>Never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135" y="2286000"/>
            <a:ext cx="4449752" cy="309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His/her name is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71733"/>
            <a:ext cx="3724931" cy="359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His / her date of birth is month / day / year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999" y="2144486"/>
            <a:ext cx="4082143" cy="359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date of marriage is month </a:t>
            </a:r>
            <a:r>
              <a:rPr lang="en-GB" dirty="0"/>
              <a:t>/ day / year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33" y="2547257"/>
            <a:ext cx="4505182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He /she lives with me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074" y="2590800"/>
            <a:ext cx="4652890" cy="264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she / he is not</a:t>
            </a:r>
          </a:p>
          <a:p>
            <a:r>
              <a:rPr lang="en-GB" dirty="0" smtClean="0"/>
              <a:t>Yes she / he is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28" y="2383972"/>
            <a:ext cx="4198694" cy="288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An oath is a promise to tell the truth.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20686"/>
            <a:ext cx="4169229" cy="295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4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His / her country of birth is (country)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19" y="2405743"/>
            <a:ext cx="4482275" cy="280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no children</a:t>
            </a:r>
          </a:p>
          <a:p>
            <a:r>
              <a:rPr lang="en-GB" dirty="0" smtClean="0"/>
              <a:t>I have one child</a:t>
            </a:r>
          </a:p>
          <a:p>
            <a:r>
              <a:rPr lang="en-GB" dirty="0" smtClean="0"/>
              <a:t>I have 2 children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209" y="1926771"/>
            <a:ext cx="3597705" cy="361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have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50" y="1981200"/>
            <a:ext cx="4035269" cy="355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I </a:t>
            </a:r>
            <a:r>
              <a:rPr lang="en-GB" dirty="0" smtClean="0"/>
              <a:t>do </a:t>
            </a:r>
            <a:r>
              <a:rPr lang="en-GB" dirty="0"/>
              <a:t>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615" y="2253343"/>
            <a:ext cx="4169967" cy="316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661" y="2536371"/>
            <a:ext cx="4308795" cy="25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freedom – the ideas of Karel Marx</a:t>
            </a:r>
            <a:r>
              <a:rPr lang="en-GB" dirty="0" smtClean="0"/>
              <a:t>. Like North Korea.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540" y="2471056"/>
            <a:ext cx="4598126" cy="278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557" y="2623456"/>
            <a:ext cx="4303543" cy="255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386860" y="2672860"/>
            <a:ext cx="0" cy="2579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Taken to jail by the police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141" y="2569029"/>
            <a:ext cx="4336528" cy="255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7565" y="2133599"/>
            <a:ext cx="3900115" cy="355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do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24" y="2438400"/>
            <a:ext cx="4344472" cy="275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here for my citizenship interview.</a:t>
            </a:r>
          </a:p>
          <a:p>
            <a:r>
              <a:rPr lang="en-GB" dirty="0" smtClean="0"/>
              <a:t>I want to become a US citizen.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5015" y="2253343"/>
            <a:ext cx="4026356" cy="265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Supreme Law of the Land.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898" y="2100943"/>
            <a:ext cx="4318820" cy="348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am.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126" y="2275114"/>
            <a:ext cx="4202756" cy="305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 fight for the United States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133" y="1981200"/>
            <a:ext cx="3632439" cy="354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2" descr="Image result for yipp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Yippee!!!!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494" y="1959429"/>
            <a:ext cx="4005667" cy="37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Image result for yipp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yipp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6" y="2771775"/>
            <a:ext cx="2334315" cy="230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Here are my Green Card and driver’s license.</a:t>
            </a:r>
          </a:p>
          <a:p>
            <a:r>
              <a:rPr lang="en-GB" dirty="0" smtClean="0"/>
              <a:t>Here they are.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108" y="2035629"/>
            <a:ext cx="4090755" cy="341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name is … (first, middle, last)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553" y="2122714"/>
            <a:ext cx="429851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743" y="2405743"/>
            <a:ext cx="4297877" cy="280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a permanent resident.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09" y="2536371"/>
            <a:ext cx="4448208" cy="253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been in the US for (number) years.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938" y="2427515"/>
            <a:ext cx="4221532" cy="288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9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214</TotalTime>
  <Words>455</Words>
  <Application>Microsoft Office PowerPoint</Application>
  <PresentationFormat>On-screen Show (4:3)</PresentationFormat>
  <Paragraphs>99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BusSolution05</vt:lpstr>
      <vt:lpstr>USCIS Citizenship Interview &amp; Test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  <vt:lpstr>Interview 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65</cp:revision>
  <dcterms:created xsi:type="dcterms:W3CDTF">2017-10-11T15:21:40Z</dcterms:created>
  <dcterms:modified xsi:type="dcterms:W3CDTF">2018-01-29T21:58:44Z</dcterms:modified>
</cp:coreProperties>
</file>