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405" r:id="rId26"/>
    <p:sldId id="354" r:id="rId27"/>
    <p:sldId id="406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613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rUXUiN_6U&amp;index=4&amp;list=PLrQ0v1JhMyj8i-_PuCF7rWl_UeI72G2-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04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4657" y="1649628"/>
            <a:ext cx="3145972" cy="416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full name is (first, middle, last)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248" y="2460171"/>
            <a:ext cx="4092159" cy="276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072" y="2144486"/>
            <a:ext cx="3623493" cy="341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it is OR</a:t>
            </a:r>
          </a:p>
          <a:p>
            <a:r>
              <a:rPr lang="en-GB" dirty="0" smtClean="0"/>
              <a:t>No – I got married and changed my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463" y="2068286"/>
            <a:ext cx="4298389" cy="338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over 18 years old and have been a permanent resident for more than 5 years</a:t>
            </a:r>
          </a:p>
          <a:p>
            <a:r>
              <a:rPr lang="en-GB" dirty="0" smtClean="0"/>
              <a:t>OR I have been married to a US citizen for 3 years.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565" y="1959429"/>
            <a:ext cx="4011876" cy="355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Month / day / year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025" y="2471057"/>
            <a:ext cx="422413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Month / day / year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665" y="2220685"/>
            <a:ext cx="4124130" cy="314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 (Los Angeles)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229" y="1933722"/>
            <a:ext cx="4027274" cy="369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was born in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52" y="2481943"/>
            <a:ext cx="4229283" cy="252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 (city / province)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457" y="1926549"/>
            <a:ext cx="3239972" cy="359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fine, thank you. How about you.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2002971"/>
            <a:ext cx="3187222" cy="340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nationality is (..)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500" y="2198913"/>
            <a:ext cx="4063533" cy="30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single / married / divorced / widowed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1568" y="1959429"/>
            <a:ext cx="3630048" cy="361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am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03" y="2362201"/>
            <a:ext cx="4290111" cy="272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5290457"/>
            <a:ext cx="1330837" cy="113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427889"/>
            <a:ext cx="7191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I’m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194" y="2460171"/>
            <a:ext cx="4235259" cy="25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5193670"/>
            <a:ext cx="1306286" cy="127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My address is … 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306" y="2253343"/>
            <a:ext cx="4037201" cy="299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Santa Clara county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1" y="2122714"/>
            <a:ext cx="4358641" cy="33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California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085" y="2111829"/>
            <a:ext cx="392366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(xxx) – xxx - </a:t>
            </a:r>
            <a:r>
              <a:rPr lang="en-GB" dirty="0" err="1" smtClean="0"/>
              <a:t>xxxx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3" y="1872343"/>
            <a:ext cx="3702611" cy="366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male / female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513" y="2070928"/>
            <a:ext cx="3544285" cy="327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am Asian / Latino / Caucasian / African American etc.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343" y="1946557"/>
            <a:ext cx="3176035" cy="350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here for my citizenship test.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369" y="2569029"/>
            <a:ext cx="4260074" cy="263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5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I’m </a:t>
            </a:r>
            <a:r>
              <a:rPr lang="en-GB" dirty="0" smtClean="0"/>
              <a:t>… feet …. Inches.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1743" y="2017991"/>
            <a:ext cx="3061271" cy="356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weigh …. lbs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163" y="2155371"/>
            <a:ext cx="4128248" cy="334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lived here for (number) years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3922" y="2100943"/>
            <a:ext cx="3921439" cy="337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279"/>
            <a:ext cx="1876425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do</a:t>
            </a:r>
          </a:p>
          <a:p>
            <a:r>
              <a:rPr lang="en-GB" dirty="0" smtClean="0"/>
              <a:t>No, I don’t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914" y="1998838"/>
            <a:ext cx="3504080" cy="365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worked at (company name)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944" y="2242457"/>
            <a:ext cx="3759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From (month / year) to (month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932" y="2296886"/>
            <a:ext cx="418638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was a (job)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886" y="2340429"/>
            <a:ext cx="4077750" cy="296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have not</a:t>
            </a:r>
          </a:p>
          <a:p>
            <a:r>
              <a:rPr lang="en-GB" dirty="0" smtClean="0"/>
              <a:t>Yes, I have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3073" y="2188028"/>
            <a:ext cx="4053699" cy="322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One time</a:t>
            </a:r>
          </a:p>
          <a:p>
            <a:r>
              <a:rPr lang="en-GB" dirty="0" smtClean="0"/>
              <a:t>Two times</a:t>
            </a:r>
          </a:p>
          <a:p>
            <a:r>
              <a:rPr lang="en-GB" dirty="0" smtClean="0"/>
              <a:t>Never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686" y="2072017"/>
            <a:ext cx="4063941" cy="339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His / her name is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823" y="2177144"/>
            <a:ext cx="4017958" cy="316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43" y="4989802"/>
            <a:ext cx="2114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drove my car.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08" y="2536371"/>
            <a:ext cx="4383789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0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We got married on (month / day / year)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240" y="2286001"/>
            <a:ext cx="4214325" cy="295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" y="5239183"/>
            <a:ext cx="2114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Month / day / year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427" y="2100943"/>
            <a:ext cx="4294881" cy="334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7" y="5324475"/>
            <a:ext cx="2114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It lasted for (number) years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439" y="2090057"/>
            <a:ext cx="4198774" cy="326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475"/>
            <a:ext cx="2114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don’t</a:t>
            </a:r>
          </a:p>
          <a:p>
            <a:r>
              <a:rPr lang="en-GB" dirty="0" smtClean="0"/>
              <a:t>Yes I do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176" y="2677886"/>
            <a:ext cx="4131129" cy="225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one child / 2 children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9971" y="1769775"/>
            <a:ext cx="2927869" cy="381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have one son and two daughters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288" y="2286000"/>
            <a:ext cx="4093572" cy="30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They are … and … years old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913" y="1981199"/>
            <a:ext cx="4155158" cy="340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They live with me</a:t>
            </a:r>
          </a:p>
          <a:p>
            <a:r>
              <a:rPr lang="en-GB" dirty="0" smtClean="0"/>
              <a:t>They live in </a:t>
            </a:r>
            <a:r>
              <a:rPr lang="en-GB" dirty="0" smtClean="0"/>
              <a:t>(San Jose)…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484" y="2318657"/>
            <a:ext cx="4227369" cy="288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they are not</a:t>
            </a:r>
          </a:p>
          <a:p>
            <a:r>
              <a:rPr lang="en-GB" dirty="0" smtClean="0"/>
              <a:t>Yes they are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4542" y="2106953"/>
            <a:ext cx="3882277" cy="334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They were born in (country)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115" y="1880778"/>
            <a:ext cx="3979126" cy="376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Here </a:t>
            </a:r>
            <a:r>
              <a:rPr lang="en-GB" dirty="0" smtClean="0"/>
              <a:t>they are.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306" y="2013857"/>
            <a:ext cx="3793253" cy="359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9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870" y="2166257"/>
            <a:ext cx="4273451" cy="318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636" y="2111828"/>
            <a:ext cx="4150917" cy="323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do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2311" y="2394857"/>
            <a:ext cx="3897441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I do not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275" y="2373086"/>
            <a:ext cx="4326471" cy="283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74" y="1883229"/>
            <a:ext cx="4344789" cy="367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Crazy!</a:t>
            </a:r>
          </a:p>
          <a:p>
            <a:r>
              <a:rPr lang="en-GB" dirty="0" smtClean="0"/>
              <a:t>Declared insane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751" y="2231572"/>
            <a:ext cx="4484375" cy="316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It is a hospital for crazy people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233" y="1861457"/>
            <a:ext cx="386644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I do not</a:t>
            </a:r>
          </a:p>
          <a:p>
            <a:r>
              <a:rPr lang="en-GB" dirty="0" smtClean="0"/>
              <a:t>Yes – a church / swimming club, etc.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339" y="2449286"/>
            <a:ext cx="420290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980" y="2155371"/>
            <a:ext cx="3791942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14" y="2024742"/>
            <a:ext cx="4363107" cy="352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miss my family / the food / the music 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4" y="2024743"/>
            <a:ext cx="4016494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9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428" y="1926772"/>
            <a:ext cx="4124519" cy="370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5172" y="1658965"/>
            <a:ext cx="3496362" cy="403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597" y="2166258"/>
            <a:ext cx="4266289" cy="325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144" y="2057400"/>
            <a:ext cx="4249236" cy="332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560" y="2209800"/>
            <a:ext cx="4076482" cy="328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962" y="2079171"/>
            <a:ext cx="4091113" cy="329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172754"/>
            <a:ext cx="1724025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878228"/>
            <a:ext cx="4297471" cy="283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66" y="2253343"/>
            <a:ext cx="3804976" cy="313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 be sent back to </a:t>
            </a:r>
            <a:r>
              <a:rPr lang="en-GB" smtClean="0"/>
              <a:t>your </a:t>
            </a:r>
            <a:r>
              <a:rPr lang="en-GB" smtClean="0"/>
              <a:t>old </a:t>
            </a:r>
            <a:r>
              <a:rPr lang="en-GB" dirty="0" smtClean="0"/>
              <a:t>country.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871" y="2111828"/>
            <a:ext cx="4160723" cy="32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No, never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538" y="2198914"/>
            <a:ext cx="4172125" cy="314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Yes, of course.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309" y="1883229"/>
            <a:ext cx="392107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825" y="1959429"/>
            <a:ext cx="4130462" cy="364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do.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90" y="2318657"/>
            <a:ext cx="4355588" cy="286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817" y="2122715"/>
            <a:ext cx="3966227" cy="334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5427801"/>
            <a:ext cx="1792061" cy="1227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5164469" y="2014248"/>
            <a:ext cx="3250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Yes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712" y="1992085"/>
            <a:ext cx="4180542" cy="351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am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743" y="1872682"/>
            <a:ext cx="3778946" cy="383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 I do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477" y="1926770"/>
            <a:ext cx="4191001" cy="364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Yippee!!!!</a:t>
            </a:r>
            <a:endParaRPr lang="en-US" dirty="0"/>
          </a:p>
        </p:txBody>
      </p:sp>
      <p:sp>
        <p:nvSpPr>
          <p:cNvPr id="4" name="AutoShape 2" descr="Image result for yipp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yipp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6" y="2771775"/>
            <a:ext cx="2334315" cy="230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3460" y="1894114"/>
            <a:ext cx="430918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84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Yes, I do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824" y="2231571"/>
            <a:ext cx="4265032" cy="305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 promise to tell </a:t>
            </a:r>
            <a:r>
              <a:rPr lang="en-GB" smtClean="0"/>
              <a:t>the truth.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022" y="1981200"/>
            <a:ext cx="3768736" cy="349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266</TotalTime>
  <Words>600</Words>
  <Application>Microsoft Office PowerPoint</Application>
  <PresentationFormat>On-screen Show (4:3)</PresentationFormat>
  <Paragraphs>163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BusSolution05</vt:lpstr>
      <vt:lpstr>USCIS Citizenship Interview &amp; Test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  <vt:lpstr>Interview 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97</cp:revision>
  <dcterms:created xsi:type="dcterms:W3CDTF">2017-10-11T15:21:40Z</dcterms:created>
  <dcterms:modified xsi:type="dcterms:W3CDTF">2018-01-29T22:03:29Z</dcterms:modified>
</cp:coreProperties>
</file>