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355" r:id="rId70"/>
    <p:sldId id="356" r:id="rId71"/>
    <p:sldId id="357" r:id="rId72"/>
    <p:sldId id="358" r:id="rId73"/>
    <p:sldId id="359" r:id="rId74"/>
    <p:sldId id="360" r:id="rId75"/>
    <p:sldId id="361" r:id="rId76"/>
    <p:sldId id="362" r:id="rId77"/>
    <p:sldId id="363" r:id="rId78"/>
    <p:sldId id="364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613"/>
    <a:srgbClr val="FF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0PaCVYojQ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USCIS Citizenship Interview &amp; Test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N-400 Interview 05</a:t>
            </a:r>
          </a:p>
        </p:txBody>
      </p:sp>
      <p:sp>
        <p:nvSpPr>
          <p:cNvPr id="2" name="Rectangle 1"/>
          <p:cNvSpPr/>
          <p:nvPr/>
        </p:nvSpPr>
        <p:spPr>
          <a:xfrm>
            <a:off x="8245710" y="6210562"/>
            <a:ext cx="607859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don’t like my old name.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62" y="2228056"/>
            <a:ext cx="3952875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48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am over 18 and I have been a legal permanent resident for more than 5 </a:t>
            </a:r>
            <a:r>
              <a:rPr lang="en-US" dirty="0" smtClean="0"/>
              <a:t>years / for more than 3 years and I’m married to a US citizen.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5825" y="2366169"/>
            <a:ext cx="3181350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057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XXX – XX - XXXX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6300" y="2042319"/>
            <a:ext cx="3200400" cy="366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9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date of birth is ….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5312" y="2637631"/>
            <a:ext cx="3762375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43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 …(month / day / year)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6262" y="2132806"/>
            <a:ext cx="3800475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3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was born in …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27012"/>
            <a:ext cx="4038600" cy="3097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671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…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3475" y="2189956"/>
            <a:ext cx="2686050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93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country of nationality is …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4875" y="2032794"/>
            <a:ext cx="3143250" cy="368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7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am (single / married / divorced / widowed)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6262" y="2437606"/>
            <a:ext cx="3800475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17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</a:t>
            </a:r>
          </a:p>
          <a:p>
            <a:r>
              <a:rPr lang="en-US" dirty="0" smtClean="0"/>
              <a:t>Yes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1512" y="2270919"/>
            <a:ext cx="3609975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6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am fine, thank you.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917" y="2395728"/>
            <a:ext cx="4480659" cy="293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524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mother / father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4128" y="1655022"/>
            <a:ext cx="2643137" cy="4041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86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current home address is …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3437" y="2289969"/>
            <a:ext cx="3286125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2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mailing address is the same as my current address.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26847"/>
            <a:ext cx="4038600" cy="2898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100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 is (XXX) XXX XXXX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" y="2456656"/>
            <a:ext cx="3810000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93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 is … .</a:t>
            </a:r>
          </a:p>
          <a:p>
            <a:r>
              <a:rPr lang="en-US" dirty="0" smtClean="0"/>
              <a:t>It is the same number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4875" y="2485231"/>
            <a:ext cx="3143250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00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7762" y="2466181"/>
            <a:ext cx="265747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377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am male / female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4887" y="2509044"/>
            <a:ext cx="2943225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6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am X feet X inches.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6673" y="2011680"/>
            <a:ext cx="3624449" cy="357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40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weigh XX pounds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8912" y="2485230"/>
            <a:ext cx="3390138" cy="348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298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am Asian / Hispanic / White / African American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2064" y="1682376"/>
            <a:ext cx="3677007" cy="410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805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Here you are.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7" y="2237581"/>
            <a:ext cx="3590925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49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hair is black / brown / blonde / gray / red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4862" y="2451894"/>
            <a:ext cx="3343275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19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eyes are blue / green / brown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447131"/>
            <a:ext cx="36957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34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lived in ….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9162" y="2413794"/>
            <a:ext cx="3114675" cy="29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9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(month, year)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9612" y="2418556"/>
            <a:ext cx="3533775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4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lived there from (date) to (date)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15455"/>
            <a:ext cx="4038600" cy="2520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69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 I am</a:t>
            </a:r>
          </a:p>
          <a:p>
            <a:r>
              <a:rPr lang="en-US" dirty="0" smtClean="0"/>
              <a:t>No I am not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2925" y="2499519"/>
            <a:ext cx="3867150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5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work at …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4632" y="2038662"/>
            <a:ext cx="3827174" cy="3530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9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 is in (number / street / city / zip …)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9979" y="2121408"/>
            <a:ext cx="4095098" cy="341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08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am </a:t>
            </a:r>
            <a:r>
              <a:rPr lang="en-US" dirty="0" smtClean="0"/>
              <a:t>a (teacher, gardener …)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3299" y="2093976"/>
            <a:ext cx="3892464" cy="3191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732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No, I did not</a:t>
            </a:r>
          </a:p>
          <a:p>
            <a:r>
              <a:rPr lang="en-US" dirty="0" smtClean="0"/>
              <a:t>Yes, I did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8214" y="2242344"/>
            <a:ext cx="3917073" cy="370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19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full name is …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5825" y="2151856"/>
            <a:ext cx="3181350" cy="344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72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went to (country)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0936" y="1924398"/>
            <a:ext cx="3613807" cy="3946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04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took one trip / 2 trips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71764"/>
            <a:ext cx="4038600" cy="2808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9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was gone for a total of X days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0624" y="2285206"/>
            <a:ext cx="3617976" cy="3684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2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Once, two times, never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6287" y="2332831"/>
            <a:ext cx="3400425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86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 / she was called … 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4993" y="1837944"/>
            <a:ext cx="4141382" cy="392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93" y="4975225"/>
            <a:ext cx="19907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date of my marriage was (month / day / year)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06421"/>
            <a:ext cx="4038600" cy="273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02" y="4808971"/>
            <a:ext cx="19907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4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 ended on (month / day / year)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31711"/>
            <a:ext cx="4038600" cy="308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511" y="4910571"/>
            <a:ext cx="19907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9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Because … s/he passed away / we did not get along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2450" y="2389981"/>
            <a:ext cx="38481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1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2462" y="2428081"/>
            <a:ext cx="364807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3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have X children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9648" y="1993392"/>
            <a:ext cx="3698489" cy="343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750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7687" y="2551906"/>
            <a:ext cx="3857625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57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They are (age) and (age)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7700" y="2380456"/>
            <a:ext cx="365760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98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r>
              <a:rPr lang="en-US" dirty="0"/>
              <a:t> </a:t>
            </a:r>
            <a:r>
              <a:rPr lang="en-US" dirty="0" smtClean="0"/>
              <a:t>they are</a:t>
            </a:r>
          </a:p>
          <a:p>
            <a:r>
              <a:rPr lang="en-US" dirty="0" smtClean="0"/>
              <a:t>No, they are not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7275" y="2020825"/>
            <a:ext cx="3854200" cy="332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058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They were born in (country)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0616" y="2375694"/>
            <a:ext cx="3931821" cy="3302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4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They live with me / in San Jose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199" y="2499940"/>
            <a:ext cx="4342601" cy="295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455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2121"/>
            <a:ext cx="4038600" cy="306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63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No, never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9184" y="2285206"/>
            <a:ext cx="4066603" cy="342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57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No, I do not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003" y="1911096"/>
            <a:ext cx="4017396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39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No, I do not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7837" y="2509612"/>
            <a:ext cx="4277963" cy="2894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25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44" y="1783080"/>
            <a:ext cx="4479756" cy="3810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03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It’s </a:t>
            </a:r>
            <a:r>
              <a:rPr lang="en-US" dirty="0" smtClean="0"/>
              <a:t>the crazy house!</a:t>
            </a:r>
          </a:p>
          <a:p>
            <a:r>
              <a:rPr lang="en-US" dirty="0" smtClean="0"/>
              <a:t>A hospital for crazy people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2342" y="2289969"/>
            <a:ext cx="4155833" cy="3342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151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0075" y="2513806"/>
            <a:ext cx="3752850" cy="272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1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No, I do not.</a:t>
            </a:r>
          </a:p>
          <a:p>
            <a:r>
              <a:rPr lang="en-US" dirty="0" smtClean="0"/>
              <a:t>Yes I do – I belong to a church / Union / reading group … 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6491" y="2361406"/>
            <a:ext cx="3885934" cy="349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0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No, never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12929"/>
            <a:ext cx="4038600" cy="332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37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87" y="2399506"/>
            <a:ext cx="3781425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824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No, never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126" y="2156619"/>
            <a:ext cx="4206899" cy="377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40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 I am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1792" y="1857534"/>
            <a:ext cx="3065907" cy="3498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8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No, never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53" y="2244032"/>
            <a:ext cx="4419547" cy="357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46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163" y="2326960"/>
            <a:ext cx="4309637" cy="3305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15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No, never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1349" y="2093976"/>
            <a:ext cx="4094913" cy="333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37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3464" y="2485231"/>
            <a:ext cx="3974211" cy="3102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75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No, never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863" y="2447130"/>
            <a:ext cx="4244162" cy="3167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09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No, I have not.</a:t>
            </a:r>
          </a:p>
          <a:p>
            <a:r>
              <a:rPr lang="en-US" dirty="0" smtClean="0"/>
              <a:t>Yes – </a:t>
            </a:r>
            <a:r>
              <a:rPr lang="en-US" dirty="0"/>
              <a:t>I got married</a:t>
            </a:r>
            <a:r>
              <a:rPr lang="en-US" dirty="0" smtClean="0"/>
              <a:t>. My </a:t>
            </a:r>
            <a:r>
              <a:rPr lang="en-US" dirty="0" smtClean="0"/>
              <a:t>maiden name was … . 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9175" y="2228056"/>
            <a:ext cx="2914650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794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020" y="2332830"/>
            <a:ext cx="4181230" cy="3565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5210709"/>
            <a:ext cx="1263968" cy="11470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447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 means to be sent back to my </a:t>
            </a:r>
            <a:r>
              <a:rPr lang="en-US" dirty="0" smtClean="0"/>
              <a:t>old </a:t>
            </a:r>
            <a:r>
              <a:rPr lang="en-US" dirty="0" smtClean="0"/>
              <a:t>country.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6888" y="2282930"/>
            <a:ext cx="4248912" cy="3450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4920044"/>
            <a:ext cx="242887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76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942" y="2370930"/>
            <a:ext cx="4220183" cy="3252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3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 I do!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394" y="2549273"/>
            <a:ext cx="4359406" cy="286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7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110" y="2170487"/>
            <a:ext cx="4337690" cy="366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3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Yes, I am</a:t>
            </a:r>
            <a:endParaRPr lang="en-US" dirty="0" smtClean="0"/>
          </a:p>
          <a:p>
            <a:r>
              <a:rPr lang="en-US" dirty="0" smtClean="0"/>
              <a:t>No – my religion prohibits that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300" y="2223294"/>
            <a:ext cx="3962400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03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 I am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7744" y="2028030"/>
            <a:ext cx="4162806" cy="390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880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 I do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5176" y="2094705"/>
            <a:ext cx="4144899" cy="3818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69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Yay!!!!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3464" y="1973439"/>
            <a:ext cx="4212336" cy="396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79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</a:t>
            </a:r>
          </a:p>
          <a:p>
            <a:r>
              <a:rPr lang="en-US" dirty="0" smtClean="0"/>
              <a:t>Yes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75" y="2247106"/>
            <a:ext cx="352425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571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18395"/>
            <a:ext cx="4038600" cy="3114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307</TotalTime>
  <Words>655</Words>
  <Application>Microsoft Office PowerPoint</Application>
  <PresentationFormat>On-screen Show (4:3)</PresentationFormat>
  <Paragraphs>169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BusSolution05</vt:lpstr>
      <vt:lpstr>USCIS Citizenship Interview &amp; Test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  <vt:lpstr>Interview 5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119</cp:revision>
  <dcterms:created xsi:type="dcterms:W3CDTF">2017-10-11T15:21:40Z</dcterms:created>
  <dcterms:modified xsi:type="dcterms:W3CDTF">2018-01-29T22:08:59Z</dcterms:modified>
</cp:coreProperties>
</file>