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73" r:id="rId3"/>
    <p:sldId id="266" r:id="rId4"/>
    <p:sldId id="265" r:id="rId5"/>
    <p:sldId id="267" r:id="rId6"/>
    <p:sldId id="268" r:id="rId7"/>
    <p:sldId id="269" r:id="rId8"/>
    <p:sldId id="270" r:id="rId9"/>
    <p:sldId id="271" r:id="rId10"/>
    <p:sldId id="272" r:id="rId11"/>
    <p:sldId id="26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34"/>
    <a:srgbClr val="660066"/>
    <a:srgbClr val="CC0000"/>
    <a:srgbClr val="FFFFFF"/>
    <a:srgbClr val="000000"/>
    <a:srgbClr val="420000"/>
    <a:srgbClr val="000066"/>
    <a:srgbClr val="502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574" autoAdjust="0"/>
  </p:normalViewPr>
  <p:slideViewPr>
    <p:cSldViewPr>
      <p:cViewPr varScale="1">
        <p:scale>
          <a:sx n="103" d="100"/>
          <a:sy n="103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8527EE-BAEF-4651-A8D1-2246A11A603E}" type="doc">
      <dgm:prSet loTypeId="urn:microsoft.com/office/officeart/2008/layout/HorizontalMultiLevelHierarchy" loCatId="hierarchy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84D58E2-A713-470F-AFB7-AAF9F35CB581}">
      <dgm:prSet/>
      <dgm:spPr/>
      <dgm:t>
        <a:bodyPr/>
        <a:lstStyle/>
        <a:p>
          <a:pPr rtl="0"/>
          <a:r>
            <a:rPr lang="en-US" dirty="0" smtClean="0"/>
            <a:t>About Your Children</a:t>
          </a:r>
          <a:endParaRPr lang="en-US" dirty="0"/>
        </a:p>
      </dgm:t>
    </dgm:pt>
    <dgm:pt modelId="{267AF29A-16F3-47EE-AC1D-9E8563272C96}" type="parTrans" cxnId="{F2EF2F84-922E-46C8-9621-A1C01A0B4C36}">
      <dgm:prSet/>
      <dgm:spPr/>
      <dgm:t>
        <a:bodyPr/>
        <a:lstStyle/>
        <a:p>
          <a:endParaRPr lang="en-US"/>
        </a:p>
      </dgm:t>
    </dgm:pt>
    <dgm:pt modelId="{9E9A907C-7CEA-4331-AC23-C040AC580F0B}" type="sibTrans" cxnId="{F2EF2F84-922E-46C8-9621-A1C01A0B4C36}">
      <dgm:prSet/>
      <dgm:spPr/>
      <dgm:t>
        <a:bodyPr/>
        <a:lstStyle/>
        <a:p>
          <a:endParaRPr lang="en-US"/>
        </a:p>
      </dgm:t>
    </dgm:pt>
    <dgm:pt modelId="{8ED7DE5F-40BA-42EC-9128-3960B4542527}">
      <dgm:prSet/>
      <dgm:spPr/>
      <dgm:t>
        <a:bodyPr/>
        <a:lstStyle/>
        <a:p>
          <a:pPr rtl="0"/>
          <a:r>
            <a:rPr lang="en-US" smtClean="0"/>
            <a:t>How many</a:t>
          </a:r>
          <a:endParaRPr lang="en-US"/>
        </a:p>
      </dgm:t>
    </dgm:pt>
    <dgm:pt modelId="{FEF45A29-7B9A-435F-ACB4-D70C25290DB4}" type="parTrans" cxnId="{D41EC6D0-0308-4E40-98B9-845439FF1DB7}">
      <dgm:prSet/>
      <dgm:spPr/>
      <dgm:t>
        <a:bodyPr/>
        <a:lstStyle/>
        <a:p>
          <a:endParaRPr lang="en-US"/>
        </a:p>
      </dgm:t>
    </dgm:pt>
    <dgm:pt modelId="{64AD3C02-FBC2-449D-AA34-32810D930E24}" type="sibTrans" cxnId="{D41EC6D0-0308-4E40-98B9-845439FF1DB7}">
      <dgm:prSet/>
      <dgm:spPr/>
      <dgm:t>
        <a:bodyPr/>
        <a:lstStyle/>
        <a:p>
          <a:endParaRPr lang="en-US"/>
        </a:p>
      </dgm:t>
    </dgm:pt>
    <dgm:pt modelId="{47B0A911-AA3E-4A21-A31E-30376E2F0E68}">
      <dgm:prSet/>
      <dgm:spPr/>
      <dgm:t>
        <a:bodyPr/>
        <a:lstStyle/>
        <a:p>
          <a:pPr rtl="0"/>
          <a:r>
            <a:rPr lang="en-US" smtClean="0"/>
            <a:t>Son/s</a:t>
          </a:r>
          <a:endParaRPr lang="en-US"/>
        </a:p>
      </dgm:t>
    </dgm:pt>
    <dgm:pt modelId="{1071F0C6-5F57-4788-B430-2ED69A8D45ED}" type="parTrans" cxnId="{B0757E2F-E116-4499-BD48-06DDBC7F2C3E}">
      <dgm:prSet/>
      <dgm:spPr/>
      <dgm:t>
        <a:bodyPr/>
        <a:lstStyle/>
        <a:p>
          <a:endParaRPr lang="en-US"/>
        </a:p>
      </dgm:t>
    </dgm:pt>
    <dgm:pt modelId="{E852F688-70D3-4642-B902-C22F12F3B931}" type="sibTrans" cxnId="{B0757E2F-E116-4499-BD48-06DDBC7F2C3E}">
      <dgm:prSet/>
      <dgm:spPr/>
      <dgm:t>
        <a:bodyPr/>
        <a:lstStyle/>
        <a:p>
          <a:endParaRPr lang="en-US"/>
        </a:p>
      </dgm:t>
    </dgm:pt>
    <dgm:pt modelId="{27628F28-2AB0-4175-AFA1-5559E7C647F3}">
      <dgm:prSet/>
      <dgm:spPr/>
      <dgm:t>
        <a:bodyPr/>
        <a:lstStyle/>
        <a:p>
          <a:pPr rtl="0"/>
          <a:r>
            <a:rPr lang="en-US" smtClean="0"/>
            <a:t>Daughter/s</a:t>
          </a:r>
          <a:endParaRPr lang="en-US"/>
        </a:p>
      </dgm:t>
    </dgm:pt>
    <dgm:pt modelId="{C7E19A4B-20D1-4722-8DDA-7608D24FC605}" type="parTrans" cxnId="{7E14CC1F-147D-42BC-9218-C3BD04AF4B62}">
      <dgm:prSet/>
      <dgm:spPr/>
      <dgm:t>
        <a:bodyPr/>
        <a:lstStyle/>
        <a:p>
          <a:endParaRPr lang="en-US"/>
        </a:p>
      </dgm:t>
    </dgm:pt>
    <dgm:pt modelId="{5D37E714-EDE1-4F9A-9268-65961AEFCAF1}" type="sibTrans" cxnId="{7E14CC1F-147D-42BC-9218-C3BD04AF4B62}">
      <dgm:prSet/>
      <dgm:spPr/>
      <dgm:t>
        <a:bodyPr/>
        <a:lstStyle/>
        <a:p>
          <a:endParaRPr lang="en-US"/>
        </a:p>
      </dgm:t>
    </dgm:pt>
    <dgm:pt modelId="{D5C3BC0A-8DFB-4B1A-ACE4-87CA9146209B}">
      <dgm:prSet/>
      <dgm:spPr/>
      <dgm:t>
        <a:bodyPr/>
        <a:lstStyle/>
        <a:p>
          <a:pPr rtl="0"/>
          <a:r>
            <a:rPr lang="en-US" smtClean="0"/>
            <a:t>Address</a:t>
          </a:r>
          <a:endParaRPr lang="en-US"/>
        </a:p>
      </dgm:t>
    </dgm:pt>
    <dgm:pt modelId="{B215DF32-6D97-4C81-BCE3-07A41B364E53}" type="parTrans" cxnId="{C9EF71EB-5F3C-4DF3-A0FC-0EBE164313C1}">
      <dgm:prSet/>
      <dgm:spPr/>
      <dgm:t>
        <a:bodyPr/>
        <a:lstStyle/>
        <a:p>
          <a:endParaRPr lang="en-US"/>
        </a:p>
      </dgm:t>
    </dgm:pt>
    <dgm:pt modelId="{F685E304-5986-43CE-850D-375A7B0FD36A}" type="sibTrans" cxnId="{C9EF71EB-5F3C-4DF3-A0FC-0EBE164313C1}">
      <dgm:prSet/>
      <dgm:spPr/>
      <dgm:t>
        <a:bodyPr/>
        <a:lstStyle/>
        <a:p>
          <a:endParaRPr lang="en-US"/>
        </a:p>
      </dgm:t>
    </dgm:pt>
    <dgm:pt modelId="{A8A54031-76D9-4167-8FF8-F9910DA10B73}">
      <dgm:prSet/>
      <dgm:spPr/>
      <dgm:t>
        <a:bodyPr/>
        <a:lstStyle/>
        <a:p>
          <a:pPr rtl="0"/>
          <a:r>
            <a:rPr lang="en-US" smtClean="0"/>
            <a:t>With you?</a:t>
          </a:r>
          <a:endParaRPr lang="en-US"/>
        </a:p>
      </dgm:t>
    </dgm:pt>
    <dgm:pt modelId="{5662E25E-E9DD-48F7-AFDE-00F4B61A9E2E}" type="parTrans" cxnId="{C6F5889B-CADA-4DE8-9B98-B62C3A2033CB}">
      <dgm:prSet/>
      <dgm:spPr/>
      <dgm:t>
        <a:bodyPr/>
        <a:lstStyle/>
        <a:p>
          <a:endParaRPr lang="en-US"/>
        </a:p>
      </dgm:t>
    </dgm:pt>
    <dgm:pt modelId="{90F42AF3-8B54-4D3A-ADF5-C3E6DB5F4D81}" type="sibTrans" cxnId="{C6F5889B-CADA-4DE8-9B98-B62C3A2033CB}">
      <dgm:prSet/>
      <dgm:spPr/>
      <dgm:t>
        <a:bodyPr/>
        <a:lstStyle/>
        <a:p>
          <a:endParaRPr lang="en-US"/>
        </a:p>
      </dgm:t>
    </dgm:pt>
    <dgm:pt modelId="{7D8A0F38-E09D-4C9E-B01A-C85FBAD80422}">
      <dgm:prSet/>
      <dgm:spPr/>
      <dgm:t>
        <a:bodyPr/>
        <a:lstStyle/>
        <a:p>
          <a:pPr rtl="0"/>
          <a:r>
            <a:rPr lang="en-US" smtClean="0"/>
            <a:t>Full name</a:t>
          </a:r>
          <a:endParaRPr lang="en-US"/>
        </a:p>
      </dgm:t>
    </dgm:pt>
    <dgm:pt modelId="{24BDE9F0-CB64-4A5C-86B0-9EF192CFA1B2}" type="parTrans" cxnId="{4BB55CE3-753E-4DDD-9FF0-056C9C5E7380}">
      <dgm:prSet/>
      <dgm:spPr/>
      <dgm:t>
        <a:bodyPr/>
        <a:lstStyle/>
        <a:p>
          <a:endParaRPr lang="en-US"/>
        </a:p>
      </dgm:t>
    </dgm:pt>
    <dgm:pt modelId="{C63EE184-0058-44AF-986A-92F500A4E9E4}" type="sibTrans" cxnId="{4BB55CE3-753E-4DDD-9FF0-056C9C5E7380}">
      <dgm:prSet/>
      <dgm:spPr/>
      <dgm:t>
        <a:bodyPr/>
        <a:lstStyle/>
        <a:p>
          <a:endParaRPr lang="en-US"/>
        </a:p>
      </dgm:t>
    </dgm:pt>
    <dgm:pt modelId="{5F435D18-348C-414E-8577-851BC082E68A}">
      <dgm:prSet/>
      <dgm:spPr/>
      <dgm:t>
        <a:bodyPr/>
        <a:lstStyle/>
        <a:p>
          <a:pPr rtl="0"/>
          <a:r>
            <a:rPr lang="en-US" smtClean="0"/>
            <a:t>First, Middle, Last</a:t>
          </a:r>
          <a:endParaRPr lang="en-US"/>
        </a:p>
      </dgm:t>
    </dgm:pt>
    <dgm:pt modelId="{F1A5DC4F-36B2-479E-84D6-5856029D11AA}" type="parTrans" cxnId="{D1FA1520-23F9-43FA-BE95-71C38775AAB3}">
      <dgm:prSet/>
      <dgm:spPr/>
      <dgm:t>
        <a:bodyPr/>
        <a:lstStyle/>
        <a:p>
          <a:endParaRPr lang="en-US"/>
        </a:p>
      </dgm:t>
    </dgm:pt>
    <dgm:pt modelId="{8D607974-C93C-4877-825E-0CE9220371BE}" type="sibTrans" cxnId="{D1FA1520-23F9-43FA-BE95-71C38775AAB3}">
      <dgm:prSet/>
      <dgm:spPr/>
      <dgm:t>
        <a:bodyPr/>
        <a:lstStyle/>
        <a:p>
          <a:endParaRPr lang="en-US"/>
        </a:p>
      </dgm:t>
    </dgm:pt>
    <dgm:pt modelId="{0CF5DD6D-EAC3-4076-844B-D886E05FFA7F}">
      <dgm:prSet/>
      <dgm:spPr/>
      <dgm:t>
        <a:bodyPr/>
        <a:lstStyle/>
        <a:p>
          <a:pPr rtl="0"/>
          <a:r>
            <a:rPr lang="en-US" smtClean="0"/>
            <a:t>Spell that</a:t>
          </a:r>
          <a:endParaRPr lang="en-US"/>
        </a:p>
      </dgm:t>
    </dgm:pt>
    <dgm:pt modelId="{DEBEB788-34D2-4E32-BCFE-BDA3B5BA2D67}" type="parTrans" cxnId="{50E8BD99-2A29-4F17-AF13-26D693BE12A0}">
      <dgm:prSet/>
      <dgm:spPr/>
      <dgm:t>
        <a:bodyPr/>
        <a:lstStyle/>
        <a:p>
          <a:endParaRPr lang="en-US"/>
        </a:p>
      </dgm:t>
    </dgm:pt>
    <dgm:pt modelId="{17DE4D33-B263-4FB7-B131-8F6B8C3049BD}" type="sibTrans" cxnId="{50E8BD99-2A29-4F17-AF13-26D693BE12A0}">
      <dgm:prSet/>
      <dgm:spPr/>
      <dgm:t>
        <a:bodyPr/>
        <a:lstStyle/>
        <a:p>
          <a:endParaRPr lang="en-US"/>
        </a:p>
      </dgm:t>
    </dgm:pt>
    <dgm:pt modelId="{12DE6AC2-AA7C-4E65-9710-56906939502C}">
      <dgm:prSet/>
      <dgm:spPr/>
      <dgm:t>
        <a:bodyPr/>
        <a:lstStyle/>
        <a:p>
          <a:pPr rtl="0"/>
          <a:r>
            <a:rPr lang="en-US" smtClean="0"/>
            <a:t>Date of birth</a:t>
          </a:r>
          <a:endParaRPr lang="en-US"/>
        </a:p>
      </dgm:t>
    </dgm:pt>
    <dgm:pt modelId="{3B5E3557-2213-4224-A0DE-04535A339733}" type="parTrans" cxnId="{C8B9666D-EB7C-424A-87C4-27A7D014398B}">
      <dgm:prSet/>
      <dgm:spPr/>
      <dgm:t>
        <a:bodyPr/>
        <a:lstStyle/>
        <a:p>
          <a:endParaRPr lang="en-US"/>
        </a:p>
      </dgm:t>
    </dgm:pt>
    <dgm:pt modelId="{653EF2F0-D28D-48AB-94A2-A479F8D1F84B}" type="sibTrans" cxnId="{C8B9666D-EB7C-424A-87C4-27A7D014398B}">
      <dgm:prSet/>
      <dgm:spPr/>
      <dgm:t>
        <a:bodyPr/>
        <a:lstStyle/>
        <a:p>
          <a:endParaRPr lang="en-US"/>
        </a:p>
      </dgm:t>
    </dgm:pt>
    <dgm:pt modelId="{19EC2B51-0BD8-4DF5-B95C-F816B1FFDCF1}">
      <dgm:prSet/>
      <dgm:spPr/>
      <dgm:t>
        <a:bodyPr/>
        <a:lstStyle/>
        <a:p>
          <a:pPr rtl="0"/>
          <a:r>
            <a:rPr lang="en-US" smtClean="0"/>
            <a:t>Immigration status</a:t>
          </a:r>
          <a:endParaRPr lang="en-US"/>
        </a:p>
      </dgm:t>
    </dgm:pt>
    <dgm:pt modelId="{4C161F5F-9580-44C2-9BFA-53E5611C4D57}" type="parTrans" cxnId="{64A4A359-5DC6-4927-ABCC-0A7FF92D785B}">
      <dgm:prSet/>
      <dgm:spPr/>
      <dgm:t>
        <a:bodyPr/>
        <a:lstStyle/>
        <a:p>
          <a:endParaRPr lang="en-US"/>
        </a:p>
      </dgm:t>
    </dgm:pt>
    <dgm:pt modelId="{21FD2D9E-AA93-496F-8C5E-211387916EA0}" type="sibTrans" cxnId="{64A4A359-5DC6-4927-ABCC-0A7FF92D785B}">
      <dgm:prSet/>
      <dgm:spPr/>
      <dgm:t>
        <a:bodyPr/>
        <a:lstStyle/>
        <a:p>
          <a:endParaRPr lang="en-US"/>
        </a:p>
      </dgm:t>
    </dgm:pt>
    <dgm:pt modelId="{2FCC4956-B4D2-4420-BE6C-8C9915A1F3EF}">
      <dgm:prSet/>
      <dgm:spPr/>
      <dgm:t>
        <a:bodyPr/>
        <a:lstStyle/>
        <a:p>
          <a:pPr rtl="0"/>
          <a:r>
            <a:rPr lang="en-US" smtClean="0"/>
            <a:t>Permanent resident</a:t>
          </a:r>
          <a:endParaRPr lang="en-US"/>
        </a:p>
      </dgm:t>
    </dgm:pt>
    <dgm:pt modelId="{983B9688-E1A3-44C7-A3C1-30391254A5AE}" type="parTrans" cxnId="{334F52E7-3F85-4C18-8077-B57D243F0C7F}">
      <dgm:prSet/>
      <dgm:spPr/>
      <dgm:t>
        <a:bodyPr/>
        <a:lstStyle/>
        <a:p>
          <a:endParaRPr lang="en-US"/>
        </a:p>
      </dgm:t>
    </dgm:pt>
    <dgm:pt modelId="{FC91862D-0A48-4177-AD3D-A7F7ECC50C37}" type="sibTrans" cxnId="{334F52E7-3F85-4C18-8077-B57D243F0C7F}">
      <dgm:prSet/>
      <dgm:spPr/>
      <dgm:t>
        <a:bodyPr/>
        <a:lstStyle/>
        <a:p>
          <a:endParaRPr lang="en-US"/>
        </a:p>
      </dgm:t>
    </dgm:pt>
    <dgm:pt modelId="{7A062917-D414-451F-AE8A-EA6870CA4C40}">
      <dgm:prSet/>
      <dgm:spPr/>
      <dgm:t>
        <a:bodyPr/>
        <a:lstStyle/>
        <a:p>
          <a:pPr rtl="0"/>
          <a:r>
            <a:rPr lang="en-US" smtClean="0"/>
            <a:t>US citizen</a:t>
          </a:r>
          <a:endParaRPr lang="en-US"/>
        </a:p>
      </dgm:t>
    </dgm:pt>
    <dgm:pt modelId="{E70058E5-CBEA-4697-81FE-A0263542F9A1}" type="parTrans" cxnId="{8A0A420A-7ACD-4B3F-BAF0-9E2DA170F594}">
      <dgm:prSet/>
      <dgm:spPr/>
      <dgm:t>
        <a:bodyPr/>
        <a:lstStyle/>
        <a:p>
          <a:endParaRPr lang="en-US"/>
        </a:p>
      </dgm:t>
    </dgm:pt>
    <dgm:pt modelId="{9E35CFF4-5116-4EF2-9151-B6CA440C3A86}" type="sibTrans" cxnId="{8A0A420A-7ACD-4B3F-BAF0-9E2DA170F594}">
      <dgm:prSet/>
      <dgm:spPr/>
      <dgm:t>
        <a:bodyPr/>
        <a:lstStyle/>
        <a:p>
          <a:endParaRPr lang="en-US"/>
        </a:p>
      </dgm:t>
    </dgm:pt>
    <dgm:pt modelId="{1D8E53CE-3293-4109-866B-A14EC3FE406A}">
      <dgm:prSet/>
      <dgm:spPr/>
      <dgm:t>
        <a:bodyPr/>
        <a:lstStyle/>
        <a:p>
          <a:pPr rtl="0"/>
          <a:r>
            <a:rPr lang="en-US" smtClean="0"/>
            <a:t>Country of birth</a:t>
          </a:r>
          <a:endParaRPr lang="en-US"/>
        </a:p>
      </dgm:t>
    </dgm:pt>
    <dgm:pt modelId="{518093D1-2E88-442C-96B1-19553F5D5374}" type="parTrans" cxnId="{B8A187E0-C94E-4CBC-9BDE-7C2522D84358}">
      <dgm:prSet/>
      <dgm:spPr/>
      <dgm:t>
        <a:bodyPr/>
        <a:lstStyle/>
        <a:p>
          <a:endParaRPr lang="en-US"/>
        </a:p>
      </dgm:t>
    </dgm:pt>
    <dgm:pt modelId="{E1D3065C-A2D4-4993-A8FE-A6CACE6910CE}" type="sibTrans" cxnId="{B8A187E0-C94E-4CBC-9BDE-7C2522D84358}">
      <dgm:prSet/>
      <dgm:spPr/>
      <dgm:t>
        <a:bodyPr/>
        <a:lstStyle/>
        <a:p>
          <a:endParaRPr lang="en-US"/>
        </a:p>
      </dgm:t>
    </dgm:pt>
    <dgm:pt modelId="{44D3B824-FF00-46ED-92A0-5EDF692121EB}">
      <dgm:prSet/>
      <dgm:spPr/>
      <dgm:t>
        <a:bodyPr/>
        <a:lstStyle/>
        <a:p>
          <a:pPr rtl="0"/>
          <a:r>
            <a:rPr lang="en-US" smtClean="0"/>
            <a:t>US</a:t>
          </a:r>
          <a:endParaRPr lang="en-US"/>
        </a:p>
      </dgm:t>
    </dgm:pt>
    <dgm:pt modelId="{9D88C8CF-0ABA-42EB-B136-010A13CC9ED7}" type="parTrans" cxnId="{9F835CCF-C660-487D-AB50-33202EECFC6E}">
      <dgm:prSet/>
      <dgm:spPr/>
      <dgm:t>
        <a:bodyPr/>
        <a:lstStyle/>
        <a:p>
          <a:endParaRPr lang="en-US"/>
        </a:p>
      </dgm:t>
    </dgm:pt>
    <dgm:pt modelId="{EE745AB8-29C6-4219-9719-0E24466E094A}" type="sibTrans" cxnId="{9F835CCF-C660-487D-AB50-33202EECFC6E}">
      <dgm:prSet/>
      <dgm:spPr/>
      <dgm:t>
        <a:bodyPr/>
        <a:lstStyle/>
        <a:p>
          <a:endParaRPr lang="en-US"/>
        </a:p>
      </dgm:t>
    </dgm:pt>
    <dgm:pt modelId="{F0D6A17E-B6CA-4309-AD9A-7300D261CDB3}">
      <dgm:prSet/>
      <dgm:spPr/>
      <dgm:t>
        <a:bodyPr/>
        <a:lstStyle/>
        <a:p>
          <a:pPr rtl="0"/>
          <a:r>
            <a:rPr lang="en-US" smtClean="0"/>
            <a:t>Abroad</a:t>
          </a:r>
          <a:endParaRPr lang="en-US"/>
        </a:p>
      </dgm:t>
    </dgm:pt>
    <dgm:pt modelId="{07980DBE-C269-449D-8848-250081D78216}" type="parTrans" cxnId="{E7C8374E-F44E-4AC0-8FAB-541FA1DE8319}">
      <dgm:prSet/>
      <dgm:spPr/>
      <dgm:t>
        <a:bodyPr/>
        <a:lstStyle/>
        <a:p>
          <a:endParaRPr lang="en-US"/>
        </a:p>
      </dgm:t>
    </dgm:pt>
    <dgm:pt modelId="{C197703B-1F6C-44D5-BBDF-D87D59A6D906}" type="sibTrans" cxnId="{E7C8374E-F44E-4AC0-8FAB-541FA1DE8319}">
      <dgm:prSet/>
      <dgm:spPr/>
      <dgm:t>
        <a:bodyPr/>
        <a:lstStyle/>
        <a:p>
          <a:endParaRPr lang="en-US"/>
        </a:p>
      </dgm:t>
    </dgm:pt>
    <dgm:pt modelId="{BDD017BC-7475-4F3E-BB19-54D95CEA4F42}" type="pres">
      <dgm:prSet presAssocID="{E08527EE-BAEF-4651-A8D1-2246A11A603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7763A75-BD20-4EA2-A9C0-0CB2967E9309}" type="pres">
      <dgm:prSet presAssocID="{484D58E2-A713-470F-AFB7-AAF9F35CB581}" presName="root1" presStyleCnt="0"/>
      <dgm:spPr/>
    </dgm:pt>
    <dgm:pt modelId="{D39FF4C6-FAC3-4C7B-A9F9-A33A03E7FCB0}" type="pres">
      <dgm:prSet presAssocID="{484D58E2-A713-470F-AFB7-AAF9F35CB581}" presName="LevelOneTextNode" presStyleLbl="node0" presStyleIdx="0" presStyleCnt="1" custScaleX="143022" custScaleY="143603" custLinFactX="-16278" custLinFactNeighborX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9C758A-DFF5-4926-A610-FCEEE6E76AF9}" type="pres">
      <dgm:prSet presAssocID="{484D58E2-A713-470F-AFB7-AAF9F35CB581}" presName="level2hierChild" presStyleCnt="0"/>
      <dgm:spPr/>
    </dgm:pt>
    <dgm:pt modelId="{AA5B143A-9FA2-4681-B9C6-F55A179C239C}" type="pres">
      <dgm:prSet presAssocID="{FEF45A29-7B9A-435F-ACB4-D70C25290DB4}" presName="conn2-1" presStyleLbl="parChTrans1D2" presStyleIdx="0" presStyleCnt="7"/>
      <dgm:spPr/>
      <dgm:t>
        <a:bodyPr/>
        <a:lstStyle/>
        <a:p>
          <a:endParaRPr lang="en-US"/>
        </a:p>
      </dgm:t>
    </dgm:pt>
    <dgm:pt modelId="{39D48067-9FAC-4AF8-97DE-9054E0A808B0}" type="pres">
      <dgm:prSet presAssocID="{FEF45A29-7B9A-435F-ACB4-D70C25290DB4}" presName="connTx" presStyleLbl="parChTrans1D2" presStyleIdx="0" presStyleCnt="7"/>
      <dgm:spPr/>
      <dgm:t>
        <a:bodyPr/>
        <a:lstStyle/>
        <a:p>
          <a:endParaRPr lang="en-US"/>
        </a:p>
      </dgm:t>
    </dgm:pt>
    <dgm:pt modelId="{118CC26C-E2E5-47BE-B13C-7B83EC108538}" type="pres">
      <dgm:prSet presAssocID="{8ED7DE5F-40BA-42EC-9128-3960B4542527}" presName="root2" presStyleCnt="0"/>
      <dgm:spPr/>
    </dgm:pt>
    <dgm:pt modelId="{F571F19B-E293-4692-9F13-9AEB65F9B868}" type="pres">
      <dgm:prSet presAssocID="{8ED7DE5F-40BA-42EC-9128-3960B4542527}" presName="LevelTwoTextNode" presStyleLbl="node2" presStyleIdx="0" presStyleCnt="7" custLinFactNeighborX="294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F38320-2D0F-46AB-9799-3CF09B0EFA59}" type="pres">
      <dgm:prSet presAssocID="{8ED7DE5F-40BA-42EC-9128-3960B4542527}" presName="level3hierChild" presStyleCnt="0"/>
      <dgm:spPr/>
    </dgm:pt>
    <dgm:pt modelId="{493D224F-E87F-4F0B-9E30-D5636D95E0C6}" type="pres">
      <dgm:prSet presAssocID="{1071F0C6-5F57-4788-B430-2ED69A8D45ED}" presName="conn2-1" presStyleLbl="parChTrans1D3" presStyleIdx="0" presStyleCnt="8"/>
      <dgm:spPr/>
      <dgm:t>
        <a:bodyPr/>
        <a:lstStyle/>
        <a:p>
          <a:endParaRPr lang="en-US"/>
        </a:p>
      </dgm:t>
    </dgm:pt>
    <dgm:pt modelId="{A965465D-1DE0-4255-B6B8-A0A8419D4FB6}" type="pres">
      <dgm:prSet presAssocID="{1071F0C6-5F57-4788-B430-2ED69A8D45ED}" presName="connTx" presStyleLbl="parChTrans1D3" presStyleIdx="0" presStyleCnt="8"/>
      <dgm:spPr/>
      <dgm:t>
        <a:bodyPr/>
        <a:lstStyle/>
        <a:p>
          <a:endParaRPr lang="en-US"/>
        </a:p>
      </dgm:t>
    </dgm:pt>
    <dgm:pt modelId="{5E925789-7D99-4442-A23F-C72E410A6EAB}" type="pres">
      <dgm:prSet presAssocID="{47B0A911-AA3E-4A21-A31E-30376E2F0E68}" presName="root2" presStyleCnt="0"/>
      <dgm:spPr/>
    </dgm:pt>
    <dgm:pt modelId="{A40CC6AF-91D8-4631-BC3A-6AE4DCC9DCBF}" type="pres">
      <dgm:prSet presAssocID="{47B0A911-AA3E-4A21-A31E-30376E2F0E68}" presName="LevelTwoTextNode" presStyleLbl="node3" presStyleIdx="0" presStyleCnt="8" custLinFactNeighborX="68981" custLinFactNeighborY="94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4574B2-3783-47C8-8092-248B8CDFE005}" type="pres">
      <dgm:prSet presAssocID="{47B0A911-AA3E-4A21-A31E-30376E2F0E68}" presName="level3hierChild" presStyleCnt="0"/>
      <dgm:spPr/>
    </dgm:pt>
    <dgm:pt modelId="{B6B83259-82C1-4443-AD2D-6B0C31EB0046}" type="pres">
      <dgm:prSet presAssocID="{C7E19A4B-20D1-4722-8DDA-7608D24FC605}" presName="conn2-1" presStyleLbl="parChTrans1D3" presStyleIdx="1" presStyleCnt="8"/>
      <dgm:spPr/>
      <dgm:t>
        <a:bodyPr/>
        <a:lstStyle/>
        <a:p>
          <a:endParaRPr lang="en-US"/>
        </a:p>
      </dgm:t>
    </dgm:pt>
    <dgm:pt modelId="{ED9001EE-895F-4063-9635-AFB2EE7E2FAA}" type="pres">
      <dgm:prSet presAssocID="{C7E19A4B-20D1-4722-8DDA-7608D24FC605}" presName="connTx" presStyleLbl="parChTrans1D3" presStyleIdx="1" presStyleCnt="8"/>
      <dgm:spPr/>
      <dgm:t>
        <a:bodyPr/>
        <a:lstStyle/>
        <a:p>
          <a:endParaRPr lang="en-US"/>
        </a:p>
      </dgm:t>
    </dgm:pt>
    <dgm:pt modelId="{E5158A84-FB8C-4C75-B382-9CA97531C0B6}" type="pres">
      <dgm:prSet presAssocID="{27628F28-2AB0-4175-AFA1-5559E7C647F3}" presName="root2" presStyleCnt="0"/>
      <dgm:spPr/>
    </dgm:pt>
    <dgm:pt modelId="{1F249E1C-3056-4664-AAAB-EC306E39D866}" type="pres">
      <dgm:prSet presAssocID="{27628F28-2AB0-4175-AFA1-5559E7C647F3}" presName="LevelTwoTextNode" presStyleLbl="node3" presStyleIdx="1" presStyleCnt="8" custLinFactNeighborX="689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220022-A251-48C6-BD3A-50DE34BC41D5}" type="pres">
      <dgm:prSet presAssocID="{27628F28-2AB0-4175-AFA1-5559E7C647F3}" presName="level3hierChild" presStyleCnt="0"/>
      <dgm:spPr/>
    </dgm:pt>
    <dgm:pt modelId="{31E50336-550C-4FF1-98EA-CAE3C81EE1C5}" type="pres">
      <dgm:prSet presAssocID="{B215DF32-6D97-4C81-BCE3-07A41B364E53}" presName="conn2-1" presStyleLbl="parChTrans1D2" presStyleIdx="1" presStyleCnt="7"/>
      <dgm:spPr/>
      <dgm:t>
        <a:bodyPr/>
        <a:lstStyle/>
        <a:p>
          <a:endParaRPr lang="en-US"/>
        </a:p>
      </dgm:t>
    </dgm:pt>
    <dgm:pt modelId="{017FC496-20EA-4B1A-B0DA-F13777A86B56}" type="pres">
      <dgm:prSet presAssocID="{B215DF32-6D97-4C81-BCE3-07A41B364E53}" presName="connTx" presStyleLbl="parChTrans1D2" presStyleIdx="1" presStyleCnt="7"/>
      <dgm:spPr/>
      <dgm:t>
        <a:bodyPr/>
        <a:lstStyle/>
        <a:p>
          <a:endParaRPr lang="en-US"/>
        </a:p>
      </dgm:t>
    </dgm:pt>
    <dgm:pt modelId="{FEA4E090-859E-433E-A404-D6940F75B6BE}" type="pres">
      <dgm:prSet presAssocID="{D5C3BC0A-8DFB-4B1A-ACE4-87CA9146209B}" presName="root2" presStyleCnt="0"/>
      <dgm:spPr/>
    </dgm:pt>
    <dgm:pt modelId="{9AEEF3AB-1D4C-4269-A313-6D693C67328B}" type="pres">
      <dgm:prSet presAssocID="{D5C3BC0A-8DFB-4B1A-ACE4-87CA9146209B}" presName="LevelTwoTextNode" presStyleLbl="node2" presStyleIdx="1" presStyleCnt="7" custLinFactNeighborX="294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AFE981-2698-4A07-8B0E-73166C4449F2}" type="pres">
      <dgm:prSet presAssocID="{D5C3BC0A-8DFB-4B1A-ACE4-87CA9146209B}" presName="level3hierChild" presStyleCnt="0"/>
      <dgm:spPr/>
    </dgm:pt>
    <dgm:pt modelId="{FCB96EA0-225A-42B6-A52B-3856A5B77746}" type="pres">
      <dgm:prSet presAssocID="{5662E25E-E9DD-48F7-AFDE-00F4B61A9E2E}" presName="conn2-1" presStyleLbl="parChTrans1D3" presStyleIdx="2" presStyleCnt="8"/>
      <dgm:spPr/>
      <dgm:t>
        <a:bodyPr/>
        <a:lstStyle/>
        <a:p>
          <a:endParaRPr lang="en-US"/>
        </a:p>
      </dgm:t>
    </dgm:pt>
    <dgm:pt modelId="{52A3395D-95F8-4E1F-9CFE-CDEBE9674005}" type="pres">
      <dgm:prSet presAssocID="{5662E25E-E9DD-48F7-AFDE-00F4B61A9E2E}" presName="connTx" presStyleLbl="parChTrans1D3" presStyleIdx="2" presStyleCnt="8"/>
      <dgm:spPr/>
      <dgm:t>
        <a:bodyPr/>
        <a:lstStyle/>
        <a:p>
          <a:endParaRPr lang="en-US"/>
        </a:p>
      </dgm:t>
    </dgm:pt>
    <dgm:pt modelId="{3D714C0C-3C88-4F4C-B1A2-F5268E27752E}" type="pres">
      <dgm:prSet presAssocID="{A8A54031-76D9-4167-8FF8-F9910DA10B73}" presName="root2" presStyleCnt="0"/>
      <dgm:spPr/>
    </dgm:pt>
    <dgm:pt modelId="{C8DFE9F5-7A61-42F7-AA6D-46571DC05293}" type="pres">
      <dgm:prSet presAssocID="{A8A54031-76D9-4167-8FF8-F9910DA10B73}" presName="LevelTwoTextNode" presStyleLbl="node3" presStyleIdx="2" presStyleCnt="8" custLinFactNeighborX="689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C079A7-387A-49B0-B0CD-89C5B42C5C4F}" type="pres">
      <dgm:prSet presAssocID="{A8A54031-76D9-4167-8FF8-F9910DA10B73}" presName="level3hierChild" presStyleCnt="0"/>
      <dgm:spPr/>
    </dgm:pt>
    <dgm:pt modelId="{11B937F8-FA85-464E-A279-4AEE9FB3BE90}" type="pres">
      <dgm:prSet presAssocID="{24BDE9F0-CB64-4A5C-86B0-9EF192CFA1B2}" presName="conn2-1" presStyleLbl="parChTrans1D2" presStyleIdx="2" presStyleCnt="7"/>
      <dgm:spPr/>
      <dgm:t>
        <a:bodyPr/>
        <a:lstStyle/>
        <a:p>
          <a:endParaRPr lang="en-US"/>
        </a:p>
      </dgm:t>
    </dgm:pt>
    <dgm:pt modelId="{65FE8AAA-93B5-40F3-9053-9DF124AF7241}" type="pres">
      <dgm:prSet presAssocID="{24BDE9F0-CB64-4A5C-86B0-9EF192CFA1B2}" presName="connTx" presStyleLbl="parChTrans1D2" presStyleIdx="2" presStyleCnt="7"/>
      <dgm:spPr/>
      <dgm:t>
        <a:bodyPr/>
        <a:lstStyle/>
        <a:p>
          <a:endParaRPr lang="en-US"/>
        </a:p>
      </dgm:t>
    </dgm:pt>
    <dgm:pt modelId="{57AB4442-FB1A-44FB-8658-03392A804305}" type="pres">
      <dgm:prSet presAssocID="{7D8A0F38-E09D-4C9E-B01A-C85FBAD80422}" presName="root2" presStyleCnt="0"/>
      <dgm:spPr/>
    </dgm:pt>
    <dgm:pt modelId="{FD1E96DA-44F5-411C-B4A5-7E7A68E37933}" type="pres">
      <dgm:prSet presAssocID="{7D8A0F38-E09D-4C9E-B01A-C85FBAD80422}" presName="LevelTwoTextNode" presStyleLbl="node2" presStyleIdx="2" presStyleCnt="7" custLinFactNeighborX="294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731854-9776-47FE-A7EB-216A57C11E56}" type="pres">
      <dgm:prSet presAssocID="{7D8A0F38-E09D-4C9E-B01A-C85FBAD80422}" presName="level3hierChild" presStyleCnt="0"/>
      <dgm:spPr/>
    </dgm:pt>
    <dgm:pt modelId="{D3181ACE-01A5-475E-8738-82087E855575}" type="pres">
      <dgm:prSet presAssocID="{F1A5DC4F-36B2-479E-84D6-5856029D11AA}" presName="conn2-1" presStyleLbl="parChTrans1D3" presStyleIdx="3" presStyleCnt="8"/>
      <dgm:spPr/>
      <dgm:t>
        <a:bodyPr/>
        <a:lstStyle/>
        <a:p>
          <a:endParaRPr lang="en-US"/>
        </a:p>
      </dgm:t>
    </dgm:pt>
    <dgm:pt modelId="{5C9ED1FA-557C-47F9-A66F-A8253F9C0111}" type="pres">
      <dgm:prSet presAssocID="{F1A5DC4F-36B2-479E-84D6-5856029D11AA}" presName="connTx" presStyleLbl="parChTrans1D3" presStyleIdx="3" presStyleCnt="8"/>
      <dgm:spPr/>
      <dgm:t>
        <a:bodyPr/>
        <a:lstStyle/>
        <a:p>
          <a:endParaRPr lang="en-US"/>
        </a:p>
      </dgm:t>
    </dgm:pt>
    <dgm:pt modelId="{A043D5DA-0FB8-4491-8E21-3C580D334335}" type="pres">
      <dgm:prSet presAssocID="{5F435D18-348C-414E-8577-851BC082E68A}" presName="root2" presStyleCnt="0"/>
      <dgm:spPr/>
    </dgm:pt>
    <dgm:pt modelId="{E1A1971B-267E-4C57-8F32-FBEB9EC4C07F}" type="pres">
      <dgm:prSet presAssocID="{5F435D18-348C-414E-8577-851BC082E68A}" presName="LevelTwoTextNode" presStyleLbl="node3" presStyleIdx="3" presStyleCnt="8" custLinFactNeighborX="689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B78445-3076-4166-8CCF-73776D976A8C}" type="pres">
      <dgm:prSet presAssocID="{5F435D18-348C-414E-8577-851BC082E68A}" presName="level3hierChild" presStyleCnt="0"/>
      <dgm:spPr/>
    </dgm:pt>
    <dgm:pt modelId="{8E4E65D3-2CF2-49AE-B1AE-A773249C6E0C}" type="pres">
      <dgm:prSet presAssocID="{DEBEB788-34D2-4E32-BCFE-BDA3B5BA2D67}" presName="conn2-1" presStyleLbl="parChTrans1D2" presStyleIdx="3" presStyleCnt="7"/>
      <dgm:spPr/>
      <dgm:t>
        <a:bodyPr/>
        <a:lstStyle/>
        <a:p>
          <a:endParaRPr lang="en-US"/>
        </a:p>
      </dgm:t>
    </dgm:pt>
    <dgm:pt modelId="{D2AE21EE-71BE-4D9C-9A2D-4ADE210DCC59}" type="pres">
      <dgm:prSet presAssocID="{DEBEB788-34D2-4E32-BCFE-BDA3B5BA2D67}" presName="connTx" presStyleLbl="parChTrans1D2" presStyleIdx="3" presStyleCnt="7"/>
      <dgm:spPr/>
      <dgm:t>
        <a:bodyPr/>
        <a:lstStyle/>
        <a:p>
          <a:endParaRPr lang="en-US"/>
        </a:p>
      </dgm:t>
    </dgm:pt>
    <dgm:pt modelId="{FABB9735-C63D-4657-8C5F-380AEE72B106}" type="pres">
      <dgm:prSet presAssocID="{0CF5DD6D-EAC3-4076-844B-D886E05FFA7F}" presName="root2" presStyleCnt="0"/>
      <dgm:spPr/>
    </dgm:pt>
    <dgm:pt modelId="{5D43C88A-CE0C-42BE-8103-50CFD1361FB1}" type="pres">
      <dgm:prSet presAssocID="{0CF5DD6D-EAC3-4076-844B-D886E05FFA7F}" presName="LevelTwoTextNode" presStyleLbl="node2" presStyleIdx="3" presStyleCnt="7" custLinFactNeighborX="294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B0F36E-3F3C-422C-8685-72041BBBBBD7}" type="pres">
      <dgm:prSet presAssocID="{0CF5DD6D-EAC3-4076-844B-D886E05FFA7F}" presName="level3hierChild" presStyleCnt="0"/>
      <dgm:spPr/>
    </dgm:pt>
    <dgm:pt modelId="{A9D3B564-6D8D-457C-8504-6197F58EF138}" type="pres">
      <dgm:prSet presAssocID="{3B5E3557-2213-4224-A0DE-04535A339733}" presName="conn2-1" presStyleLbl="parChTrans1D2" presStyleIdx="4" presStyleCnt="7"/>
      <dgm:spPr/>
      <dgm:t>
        <a:bodyPr/>
        <a:lstStyle/>
        <a:p>
          <a:endParaRPr lang="en-US"/>
        </a:p>
      </dgm:t>
    </dgm:pt>
    <dgm:pt modelId="{FEF15A00-3002-4AB7-AD98-1C477DE0BC35}" type="pres">
      <dgm:prSet presAssocID="{3B5E3557-2213-4224-A0DE-04535A339733}" presName="connTx" presStyleLbl="parChTrans1D2" presStyleIdx="4" presStyleCnt="7"/>
      <dgm:spPr/>
      <dgm:t>
        <a:bodyPr/>
        <a:lstStyle/>
        <a:p>
          <a:endParaRPr lang="en-US"/>
        </a:p>
      </dgm:t>
    </dgm:pt>
    <dgm:pt modelId="{AED3106C-2E92-4A56-B741-36CCA9B4E4E4}" type="pres">
      <dgm:prSet presAssocID="{12DE6AC2-AA7C-4E65-9710-56906939502C}" presName="root2" presStyleCnt="0"/>
      <dgm:spPr/>
    </dgm:pt>
    <dgm:pt modelId="{BE00A73F-45DF-4EDE-9B38-2ADB9EC10CE5}" type="pres">
      <dgm:prSet presAssocID="{12DE6AC2-AA7C-4E65-9710-56906939502C}" presName="LevelTwoTextNode" presStyleLbl="node2" presStyleIdx="4" presStyleCnt="7" custLinFactNeighborX="294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81C392-75AF-444C-B8DA-904241330600}" type="pres">
      <dgm:prSet presAssocID="{12DE6AC2-AA7C-4E65-9710-56906939502C}" presName="level3hierChild" presStyleCnt="0"/>
      <dgm:spPr/>
    </dgm:pt>
    <dgm:pt modelId="{642163D4-83B2-4F5B-92C1-1CD10A3F1EF5}" type="pres">
      <dgm:prSet presAssocID="{4C161F5F-9580-44C2-9BFA-53E5611C4D57}" presName="conn2-1" presStyleLbl="parChTrans1D2" presStyleIdx="5" presStyleCnt="7"/>
      <dgm:spPr/>
      <dgm:t>
        <a:bodyPr/>
        <a:lstStyle/>
        <a:p>
          <a:endParaRPr lang="en-US"/>
        </a:p>
      </dgm:t>
    </dgm:pt>
    <dgm:pt modelId="{B4FDC2BF-5807-45D1-9D2C-84A8AB63F4EE}" type="pres">
      <dgm:prSet presAssocID="{4C161F5F-9580-44C2-9BFA-53E5611C4D57}" presName="connTx" presStyleLbl="parChTrans1D2" presStyleIdx="5" presStyleCnt="7"/>
      <dgm:spPr/>
      <dgm:t>
        <a:bodyPr/>
        <a:lstStyle/>
        <a:p>
          <a:endParaRPr lang="en-US"/>
        </a:p>
      </dgm:t>
    </dgm:pt>
    <dgm:pt modelId="{DFE12FB6-EA2C-4BE5-99DC-9ADA1D55EA4E}" type="pres">
      <dgm:prSet presAssocID="{19EC2B51-0BD8-4DF5-B95C-F816B1FFDCF1}" presName="root2" presStyleCnt="0"/>
      <dgm:spPr/>
    </dgm:pt>
    <dgm:pt modelId="{731AA927-D340-4FA6-8A03-61BE3FA866C1}" type="pres">
      <dgm:prSet presAssocID="{19EC2B51-0BD8-4DF5-B95C-F816B1FFDCF1}" presName="LevelTwoTextNode" presStyleLbl="node2" presStyleIdx="5" presStyleCnt="7" custLinFactNeighborX="294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A25A89-EC41-450F-B22B-C49656122875}" type="pres">
      <dgm:prSet presAssocID="{19EC2B51-0BD8-4DF5-B95C-F816B1FFDCF1}" presName="level3hierChild" presStyleCnt="0"/>
      <dgm:spPr/>
    </dgm:pt>
    <dgm:pt modelId="{5C3C6E5D-C9AA-4EFD-8BB0-3C4254C543BA}" type="pres">
      <dgm:prSet presAssocID="{983B9688-E1A3-44C7-A3C1-30391254A5AE}" presName="conn2-1" presStyleLbl="parChTrans1D3" presStyleIdx="4" presStyleCnt="8"/>
      <dgm:spPr/>
      <dgm:t>
        <a:bodyPr/>
        <a:lstStyle/>
        <a:p>
          <a:endParaRPr lang="en-US"/>
        </a:p>
      </dgm:t>
    </dgm:pt>
    <dgm:pt modelId="{25745291-EA6E-44AD-9083-53E451B5DFF1}" type="pres">
      <dgm:prSet presAssocID="{983B9688-E1A3-44C7-A3C1-30391254A5AE}" presName="connTx" presStyleLbl="parChTrans1D3" presStyleIdx="4" presStyleCnt="8"/>
      <dgm:spPr/>
      <dgm:t>
        <a:bodyPr/>
        <a:lstStyle/>
        <a:p>
          <a:endParaRPr lang="en-US"/>
        </a:p>
      </dgm:t>
    </dgm:pt>
    <dgm:pt modelId="{6E362539-C8EE-43DA-BC2B-B3236F444BBC}" type="pres">
      <dgm:prSet presAssocID="{2FCC4956-B4D2-4420-BE6C-8C9915A1F3EF}" presName="root2" presStyleCnt="0"/>
      <dgm:spPr/>
    </dgm:pt>
    <dgm:pt modelId="{7E90D58B-1DA7-4FCF-84B1-08397F68AB45}" type="pres">
      <dgm:prSet presAssocID="{2FCC4956-B4D2-4420-BE6C-8C9915A1F3EF}" presName="LevelTwoTextNode" presStyleLbl="node3" presStyleIdx="4" presStyleCnt="8" custLinFactNeighborX="689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335343-3926-401A-874F-7657EE35F3E6}" type="pres">
      <dgm:prSet presAssocID="{2FCC4956-B4D2-4420-BE6C-8C9915A1F3EF}" presName="level3hierChild" presStyleCnt="0"/>
      <dgm:spPr/>
    </dgm:pt>
    <dgm:pt modelId="{2159E596-CAB6-4F7F-9A5F-43432DD8A82B}" type="pres">
      <dgm:prSet presAssocID="{E70058E5-CBEA-4697-81FE-A0263542F9A1}" presName="conn2-1" presStyleLbl="parChTrans1D3" presStyleIdx="5" presStyleCnt="8"/>
      <dgm:spPr/>
      <dgm:t>
        <a:bodyPr/>
        <a:lstStyle/>
        <a:p>
          <a:endParaRPr lang="en-US"/>
        </a:p>
      </dgm:t>
    </dgm:pt>
    <dgm:pt modelId="{8B843F5A-0F34-4062-9F4B-BFE7B3EC3363}" type="pres">
      <dgm:prSet presAssocID="{E70058E5-CBEA-4697-81FE-A0263542F9A1}" presName="connTx" presStyleLbl="parChTrans1D3" presStyleIdx="5" presStyleCnt="8"/>
      <dgm:spPr/>
      <dgm:t>
        <a:bodyPr/>
        <a:lstStyle/>
        <a:p>
          <a:endParaRPr lang="en-US"/>
        </a:p>
      </dgm:t>
    </dgm:pt>
    <dgm:pt modelId="{3B23F6E5-F432-4A0B-AAB3-CB44F668F4E8}" type="pres">
      <dgm:prSet presAssocID="{7A062917-D414-451F-AE8A-EA6870CA4C40}" presName="root2" presStyleCnt="0"/>
      <dgm:spPr/>
    </dgm:pt>
    <dgm:pt modelId="{96CAE7B3-B755-41E0-BB5B-836F71654397}" type="pres">
      <dgm:prSet presAssocID="{7A062917-D414-451F-AE8A-EA6870CA4C40}" presName="LevelTwoTextNode" presStyleLbl="node3" presStyleIdx="5" presStyleCnt="8" custLinFactNeighborX="689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D880BA-EA93-4082-B4D9-CE956CEBBA5D}" type="pres">
      <dgm:prSet presAssocID="{7A062917-D414-451F-AE8A-EA6870CA4C40}" presName="level3hierChild" presStyleCnt="0"/>
      <dgm:spPr/>
    </dgm:pt>
    <dgm:pt modelId="{DEB2DF36-D8AC-4E66-9BFF-93B895C8C47F}" type="pres">
      <dgm:prSet presAssocID="{518093D1-2E88-442C-96B1-19553F5D5374}" presName="conn2-1" presStyleLbl="parChTrans1D2" presStyleIdx="6" presStyleCnt="7"/>
      <dgm:spPr/>
      <dgm:t>
        <a:bodyPr/>
        <a:lstStyle/>
        <a:p>
          <a:endParaRPr lang="en-US"/>
        </a:p>
      </dgm:t>
    </dgm:pt>
    <dgm:pt modelId="{9E7DA467-5AED-4743-ADA3-D49DEA909243}" type="pres">
      <dgm:prSet presAssocID="{518093D1-2E88-442C-96B1-19553F5D5374}" presName="connTx" presStyleLbl="parChTrans1D2" presStyleIdx="6" presStyleCnt="7"/>
      <dgm:spPr/>
      <dgm:t>
        <a:bodyPr/>
        <a:lstStyle/>
        <a:p>
          <a:endParaRPr lang="en-US"/>
        </a:p>
      </dgm:t>
    </dgm:pt>
    <dgm:pt modelId="{64351DAB-BAB4-4887-A4A3-53C78BEB90E8}" type="pres">
      <dgm:prSet presAssocID="{1D8E53CE-3293-4109-866B-A14EC3FE406A}" presName="root2" presStyleCnt="0"/>
      <dgm:spPr/>
    </dgm:pt>
    <dgm:pt modelId="{426A3342-2F21-41CC-8904-AB91BE54EF06}" type="pres">
      <dgm:prSet presAssocID="{1D8E53CE-3293-4109-866B-A14EC3FE406A}" presName="LevelTwoTextNode" presStyleLbl="node2" presStyleIdx="6" presStyleCnt="7" custLinFactNeighborX="294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E776C7-9A38-45B1-94FA-128B5409E5F4}" type="pres">
      <dgm:prSet presAssocID="{1D8E53CE-3293-4109-866B-A14EC3FE406A}" presName="level3hierChild" presStyleCnt="0"/>
      <dgm:spPr/>
    </dgm:pt>
    <dgm:pt modelId="{5B0ABF4E-D543-4357-967C-E81CC3B76937}" type="pres">
      <dgm:prSet presAssocID="{9D88C8CF-0ABA-42EB-B136-010A13CC9ED7}" presName="conn2-1" presStyleLbl="parChTrans1D3" presStyleIdx="6" presStyleCnt="8"/>
      <dgm:spPr/>
      <dgm:t>
        <a:bodyPr/>
        <a:lstStyle/>
        <a:p>
          <a:endParaRPr lang="en-US"/>
        </a:p>
      </dgm:t>
    </dgm:pt>
    <dgm:pt modelId="{A87A3A10-E881-47DB-9B2B-C648D9DD4EDD}" type="pres">
      <dgm:prSet presAssocID="{9D88C8CF-0ABA-42EB-B136-010A13CC9ED7}" presName="connTx" presStyleLbl="parChTrans1D3" presStyleIdx="6" presStyleCnt="8"/>
      <dgm:spPr/>
      <dgm:t>
        <a:bodyPr/>
        <a:lstStyle/>
        <a:p>
          <a:endParaRPr lang="en-US"/>
        </a:p>
      </dgm:t>
    </dgm:pt>
    <dgm:pt modelId="{C6B90515-A36A-4E24-B058-826700F98F66}" type="pres">
      <dgm:prSet presAssocID="{44D3B824-FF00-46ED-92A0-5EDF692121EB}" presName="root2" presStyleCnt="0"/>
      <dgm:spPr/>
    </dgm:pt>
    <dgm:pt modelId="{75AA8577-EDF2-4252-A6C9-30AAB38C2EAC}" type="pres">
      <dgm:prSet presAssocID="{44D3B824-FF00-46ED-92A0-5EDF692121EB}" presName="LevelTwoTextNode" presStyleLbl="node3" presStyleIdx="6" presStyleCnt="8" custLinFactNeighborX="689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B4C304-3CB0-43C4-9974-8B68BCE34C17}" type="pres">
      <dgm:prSet presAssocID="{44D3B824-FF00-46ED-92A0-5EDF692121EB}" presName="level3hierChild" presStyleCnt="0"/>
      <dgm:spPr/>
    </dgm:pt>
    <dgm:pt modelId="{45F3367B-2312-4159-8A3C-53750547734A}" type="pres">
      <dgm:prSet presAssocID="{07980DBE-C269-449D-8848-250081D78216}" presName="conn2-1" presStyleLbl="parChTrans1D3" presStyleIdx="7" presStyleCnt="8"/>
      <dgm:spPr/>
      <dgm:t>
        <a:bodyPr/>
        <a:lstStyle/>
        <a:p>
          <a:endParaRPr lang="en-US"/>
        </a:p>
      </dgm:t>
    </dgm:pt>
    <dgm:pt modelId="{0D57E937-2415-434C-A4C0-C6847B118B7A}" type="pres">
      <dgm:prSet presAssocID="{07980DBE-C269-449D-8848-250081D78216}" presName="connTx" presStyleLbl="parChTrans1D3" presStyleIdx="7" presStyleCnt="8"/>
      <dgm:spPr/>
      <dgm:t>
        <a:bodyPr/>
        <a:lstStyle/>
        <a:p>
          <a:endParaRPr lang="en-US"/>
        </a:p>
      </dgm:t>
    </dgm:pt>
    <dgm:pt modelId="{FBD0C7C0-1A77-4F35-A226-A34603E990A5}" type="pres">
      <dgm:prSet presAssocID="{F0D6A17E-B6CA-4309-AD9A-7300D261CDB3}" presName="root2" presStyleCnt="0"/>
      <dgm:spPr/>
    </dgm:pt>
    <dgm:pt modelId="{29D52401-F7D3-41E3-B78C-806E7DE6D285}" type="pres">
      <dgm:prSet presAssocID="{F0D6A17E-B6CA-4309-AD9A-7300D261CDB3}" presName="LevelTwoTextNode" presStyleLbl="node3" presStyleIdx="7" presStyleCnt="8" custLinFactNeighborX="689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CCF4FA-2B1D-424E-8693-34BA954A4651}" type="pres">
      <dgm:prSet presAssocID="{F0D6A17E-B6CA-4309-AD9A-7300D261CDB3}" presName="level3hierChild" presStyleCnt="0"/>
      <dgm:spPr/>
    </dgm:pt>
  </dgm:ptLst>
  <dgm:cxnLst>
    <dgm:cxn modelId="{F4B746AD-1F02-414B-8382-648F1EC24C7E}" type="presOf" srcId="{983B9688-E1A3-44C7-A3C1-30391254A5AE}" destId="{25745291-EA6E-44AD-9083-53E451B5DFF1}" srcOrd="1" destOrd="0" presId="urn:microsoft.com/office/officeart/2008/layout/HorizontalMultiLevelHierarchy"/>
    <dgm:cxn modelId="{C19D9083-F342-4ACF-A9AC-0F68EF0E77EA}" type="presOf" srcId="{1071F0C6-5F57-4788-B430-2ED69A8D45ED}" destId="{A965465D-1DE0-4255-B6B8-A0A8419D4FB6}" srcOrd="1" destOrd="0" presId="urn:microsoft.com/office/officeart/2008/layout/HorizontalMultiLevelHierarchy"/>
    <dgm:cxn modelId="{BF15C450-8CF5-446F-8546-8800345319AD}" type="presOf" srcId="{DEBEB788-34D2-4E32-BCFE-BDA3B5BA2D67}" destId="{8E4E65D3-2CF2-49AE-B1AE-A773249C6E0C}" srcOrd="0" destOrd="0" presId="urn:microsoft.com/office/officeart/2008/layout/HorizontalMultiLevelHierarchy"/>
    <dgm:cxn modelId="{B0757E2F-E116-4499-BD48-06DDBC7F2C3E}" srcId="{8ED7DE5F-40BA-42EC-9128-3960B4542527}" destId="{47B0A911-AA3E-4A21-A31E-30376E2F0E68}" srcOrd="0" destOrd="0" parTransId="{1071F0C6-5F57-4788-B430-2ED69A8D45ED}" sibTransId="{E852F688-70D3-4642-B902-C22F12F3B931}"/>
    <dgm:cxn modelId="{9467A513-2429-4F64-8139-C272544DACD7}" type="presOf" srcId="{C7E19A4B-20D1-4722-8DDA-7608D24FC605}" destId="{B6B83259-82C1-4443-AD2D-6B0C31EB0046}" srcOrd="0" destOrd="0" presId="urn:microsoft.com/office/officeart/2008/layout/HorizontalMultiLevelHierarchy"/>
    <dgm:cxn modelId="{D41EC6D0-0308-4E40-98B9-845439FF1DB7}" srcId="{484D58E2-A713-470F-AFB7-AAF9F35CB581}" destId="{8ED7DE5F-40BA-42EC-9128-3960B4542527}" srcOrd="0" destOrd="0" parTransId="{FEF45A29-7B9A-435F-ACB4-D70C25290DB4}" sibTransId="{64AD3C02-FBC2-449D-AA34-32810D930E24}"/>
    <dgm:cxn modelId="{D41258B7-C5D9-4ED5-8389-4347C8BFC764}" type="presOf" srcId="{FEF45A29-7B9A-435F-ACB4-D70C25290DB4}" destId="{39D48067-9FAC-4AF8-97DE-9054E0A808B0}" srcOrd="1" destOrd="0" presId="urn:microsoft.com/office/officeart/2008/layout/HorizontalMultiLevelHierarchy"/>
    <dgm:cxn modelId="{0149EB9B-E09E-4979-9AD4-6FD9A4E569EA}" type="presOf" srcId="{518093D1-2E88-442C-96B1-19553F5D5374}" destId="{9E7DA467-5AED-4743-ADA3-D49DEA909243}" srcOrd="1" destOrd="0" presId="urn:microsoft.com/office/officeart/2008/layout/HorizontalMultiLevelHierarchy"/>
    <dgm:cxn modelId="{B8F2FB1F-D545-46E6-8991-D703AD02CB50}" type="presOf" srcId="{E70058E5-CBEA-4697-81FE-A0263542F9A1}" destId="{2159E596-CAB6-4F7F-9A5F-43432DD8A82B}" srcOrd="0" destOrd="0" presId="urn:microsoft.com/office/officeart/2008/layout/HorizontalMultiLevelHierarchy"/>
    <dgm:cxn modelId="{E333F7CB-BE6A-4A1B-A5EC-BB26E9566D85}" type="presOf" srcId="{2FCC4956-B4D2-4420-BE6C-8C9915A1F3EF}" destId="{7E90D58B-1DA7-4FCF-84B1-08397F68AB45}" srcOrd="0" destOrd="0" presId="urn:microsoft.com/office/officeart/2008/layout/HorizontalMultiLevelHierarchy"/>
    <dgm:cxn modelId="{36EEB4E2-713A-4DD7-86D2-8D7A932C9CD3}" type="presOf" srcId="{C7E19A4B-20D1-4722-8DDA-7608D24FC605}" destId="{ED9001EE-895F-4063-9635-AFB2EE7E2FAA}" srcOrd="1" destOrd="0" presId="urn:microsoft.com/office/officeart/2008/layout/HorizontalMultiLevelHierarchy"/>
    <dgm:cxn modelId="{2B01C043-EB5D-4778-8C78-3C3B292A1C0D}" type="presOf" srcId="{B215DF32-6D97-4C81-BCE3-07A41B364E53}" destId="{31E50336-550C-4FF1-98EA-CAE3C81EE1C5}" srcOrd="0" destOrd="0" presId="urn:microsoft.com/office/officeart/2008/layout/HorizontalMultiLevelHierarchy"/>
    <dgm:cxn modelId="{DBDB7F70-2640-498E-A31C-238C0173F460}" type="presOf" srcId="{0CF5DD6D-EAC3-4076-844B-D886E05FFA7F}" destId="{5D43C88A-CE0C-42BE-8103-50CFD1361FB1}" srcOrd="0" destOrd="0" presId="urn:microsoft.com/office/officeart/2008/layout/HorizontalMultiLevelHierarchy"/>
    <dgm:cxn modelId="{6BACDE0A-9E21-4E58-98F2-D2F6C3C2AB9E}" type="presOf" srcId="{D5C3BC0A-8DFB-4B1A-ACE4-87CA9146209B}" destId="{9AEEF3AB-1D4C-4269-A313-6D693C67328B}" srcOrd="0" destOrd="0" presId="urn:microsoft.com/office/officeart/2008/layout/HorizontalMultiLevelHierarchy"/>
    <dgm:cxn modelId="{198FA20D-66E7-40D1-8033-544D1E29E2F6}" type="presOf" srcId="{983B9688-E1A3-44C7-A3C1-30391254A5AE}" destId="{5C3C6E5D-C9AA-4EFD-8BB0-3C4254C543BA}" srcOrd="0" destOrd="0" presId="urn:microsoft.com/office/officeart/2008/layout/HorizontalMultiLevelHierarchy"/>
    <dgm:cxn modelId="{421FF2CE-B77B-4A27-8C8B-F4092EF34EF1}" type="presOf" srcId="{7A062917-D414-451F-AE8A-EA6870CA4C40}" destId="{96CAE7B3-B755-41E0-BB5B-836F71654397}" srcOrd="0" destOrd="0" presId="urn:microsoft.com/office/officeart/2008/layout/HorizontalMultiLevelHierarchy"/>
    <dgm:cxn modelId="{7E14CC1F-147D-42BC-9218-C3BD04AF4B62}" srcId="{8ED7DE5F-40BA-42EC-9128-3960B4542527}" destId="{27628F28-2AB0-4175-AFA1-5559E7C647F3}" srcOrd="1" destOrd="0" parTransId="{C7E19A4B-20D1-4722-8DDA-7608D24FC605}" sibTransId="{5D37E714-EDE1-4F9A-9268-65961AEFCAF1}"/>
    <dgm:cxn modelId="{9C41FAE2-C477-4EC4-A57B-96793C1C1992}" type="presOf" srcId="{5662E25E-E9DD-48F7-AFDE-00F4B61A9E2E}" destId="{FCB96EA0-225A-42B6-A52B-3856A5B77746}" srcOrd="0" destOrd="0" presId="urn:microsoft.com/office/officeart/2008/layout/HorizontalMultiLevelHierarchy"/>
    <dgm:cxn modelId="{17748044-6901-4371-A4CB-611918A0E3FF}" type="presOf" srcId="{FEF45A29-7B9A-435F-ACB4-D70C25290DB4}" destId="{AA5B143A-9FA2-4681-B9C6-F55A179C239C}" srcOrd="0" destOrd="0" presId="urn:microsoft.com/office/officeart/2008/layout/HorizontalMultiLevelHierarchy"/>
    <dgm:cxn modelId="{540CD623-8592-461B-B988-4749414CF240}" type="presOf" srcId="{E08527EE-BAEF-4651-A8D1-2246A11A603E}" destId="{BDD017BC-7475-4F3E-BB19-54D95CEA4F42}" srcOrd="0" destOrd="0" presId="urn:microsoft.com/office/officeart/2008/layout/HorizontalMultiLevelHierarchy"/>
    <dgm:cxn modelId="{B8A187E0-C94E-4CBC-9BDE-7C2522D84358}" srcId="{484D58E2-A713-470F-AFB7-AAF9F35CB581}" destId="{1D8E53CE-3293-4109-866B-A14EC3FE406A}" srcOrd="6" destOrd="0" parTransId="{518093D1-2E88-442C-96B1-19553F5D5374}" sibTransId="{E1D3065C-A2D4-4993-A8FE-A6CACE6910CE}"/>
    <dgm:cxn modelId="{2C35403D-E263-4CBF-8059-EE5CE639123E}" type="presOf" srcId="{24BDE9F0-CB64-4A5C-86B0-9EF192CFA1B2}" destId="{11B937F8-FA85-464E-A279-4AEE9FB3BE90}" srcOrd="0" destOrd="0" presId="urn:microsoft.com/office/officeart/2008/layout/HorizontalMultiLevelHierarchy"/>
    <dgm:cxn modelId="{6B6DA8BD-E1AD-4D6D-8EB9-046847411605}" type="presOf" srcId="{484D58E2-A713-470F-AFB7-AAF9F35CB581}" destId="{D39FF4C6-FAC3-4C7B-A9F9-A33A03E7FCB0}" srcOrd="0" destOrd="0" presId="urn:microsoft.com/office/officeart/2008/layout/HorizontalMultiLevelHierarchy"/>
    <dgm:cxn modelId="{0675F938-B23E-4781-B8D0-5D998FF18E5D}" type="presOf" srcId="{07980DBE-C269-449D-8848-250081D78216}" destId="{45F3367B-2312-4159-8A3C-53750547734A}" srcOrd="0" destOrd="0" presId="urn:microsoft.com/office/officeart/2008/layout/HorizontalMultiLevelHierarchy"/>
    <dgm:cxn modelId="{E7C8374E-F44E-4AC0-8FAB-541FA1DE8319}" srcId="{1D8E53CE-3293-4109-866B-A14EC3FE406A}" destId="{F0D6A17E-B6CA-4309-AD9A-7300D261CDB3}" srcOrd="1" destOrd="0" parTransId="{07980DBE-C269-449D-8848-250081D78216}" sibTransId="{C197703B-1F6C-44D5-BBDF-D87D59A6D906}"/>
    <dgm:cxn modelId="{35516F51-8B94-4151-8B65-456AECEE53F6}" type="presOf" srcId="{5662E25E-E9DD-48F7-AFDE-00F4B61A9E2E}" destId="{52A3395D-95F8-4E1F-9CFE-CDEBE9674005}" srcOrd="1" destOrd="0" presId="urn:microsoft.com/office/officeart/2008/layout/HorizontalMultiLevelHierarchy"/>
    <dgm:cxn modelId="{DF889A6E-A4C3-41E8-8E61-712B0B2642CE}" type="presOf" srcId="{5F435D18-348C-414E-8577-851BC082E68A}" destId="{E1A1971B-267E-4C57-8F32-FBEB9EC4C07F}" srcOrd="0" destOrd="0" presId="urn:microsoft.com/office/officeart/2008/layout/HorizontalMultiLevelHierarchy"/>
    <dgm:cxn modelId="{C6F5889B-CADA-4DE8-9B98-B62C3A2033CB}" srcId="{D5C3BC0A-8DFB-4B1A-ACE4-87CA9146209B}" destId="{A8A54031-76D9-4167-8FF8-F9910DA10B73}" srcOrd="0" destOrd="0" parTransId="{5662E25E-E9DD-48F7-AFDE-00F4B61A9E2E}" sibTransId="{90F42AF3-8B54-4D3A-ADF5-C3E6DB5F4D81}"/>
    <dgm:cxn modelId="{46B83E11-A025-4691-B09D-914B017EA353}" type="presOf" srcId="{F0D6A17E-B6CA-4309-AD9A-7300D261CDB3}" destId="{29D52401-F7D3-41E3-B78C-806E7DE6D285}" srcOrd="0" destOrd="0" presId="urn:microsoft.com/office/officeart/2008/layout/HorizontalMultiLevelHierarchy"/>
    <dgm:cxn modelId="{C8B9666D-EB7C-424A-87C4-27A7D014398B}" srcId="{484D58E2-A713-470F-AFB7-AAF9F35CB581}" destId="{12DE6AC2-AA7C-4E65-9710-56906939502C}" srcOrd="4" destOrd="0" parTransId="{3B5E3557-2213-4224-A0DE-04535A339733}" sibTransId="{653EF2F0-D28D-48AB-94A2-A479F8D1F84B}"/>
    <dgm:cxn modelId="{9F835CCF-C660-487D-AB50-33202EECFC6E}" srcId="{1D8E53CE-3293-4109-866B-A14EC3FE406A}" destId="{44D3B824-FF00-46ED-92A0-5EDF692121EB}" srcOrd="0" destOrd="0" parTransId="{9D88C8CF-0ABA-42EB-B136-010A13CC9ED7}" sibTransId="{EE745AB8-29C6-4219-9719-0E24466E094A}"/>
    <dgm:cxn modelId="{9628198C-2F32-450C-B49C-F82537CD7AA2}" type="presOf" srcId="{A8A54031-76D9-4167-8FF8-F9910DA10B73}" destId="{C8DFE9F5-7A61-42F7-AA6D-46571DC05293}" srcOrd="0" destOrd="0" presId="urn:microsoft.com/office/officeart/2008/layout/HorizontalMultiLevelHierarchy"/>
    <dgm:cxn modelId="{5145D680-BCCB-488F-AB0E-8C188BB4879C}" type="presOf" srcId="{DEBEB788-34D2-4E32-BCFE-BDA3B5BA2D67}" destId="{D2AE21EE-71BE-4D9C-9A2D-4ADE210DCC59}" srcOrd="1" destOrd="0" presId="urn:microsoft.com/office/officeart/2008/layout/HorizontalMultiLevelHierarchy"/>
    <dgm:cxn modelId="{C9EF71EB-5F3C-4DF3-A0FC-0EBE164313C1}" srcId="{484D58E2-A713-470F-AFB7-AAF9F35CB581}" destId="{D5C3BC0A-8DFB-4B1A-ACE4-87CA9146209B}" srcOrd="1" destOrd="0" parTransId="{B215DF32-6D97-4C81-BCE3-07A41B364E53}" sibTransId="{F685E304-5986-43CE-850D-375A7B0FD36A}"/>
    <dgm:cxn modelId="{20205E71-4343-4059-8DE4-7C8BC9EFC0D5}" type="presOf" srcId="{F1A5DC4F-36B2-479E-84D6-5856029D11AA}" destId="{5C9ED1FA-557C-47F9-A66F-A8253F9C0111}" srcOrd="1" destOrd="0" presId="urn:microsoft.com/office/officeart/2008/layout/HorizontalMultiLevelHierarchy"/>
    <dgm:cxn modelId="{DDC6BEBB-8B93-4C51-AFEA-9D984B66B9E9}" type="presOf" srcId="{3B5E3557-2213-4224-A0DE-04535A339733}" destId="{A9D3B564-6D8D-457C-8504-6197F58EF138}" srcOrd="0" destOrd="0" presId="urn:microsoft.com/office/officeart/2008/layout/HorizontalMultiLevelHierarchy"/>
    <dgm:cxn modelId="{F2EF2F84-922E-46C8-9621-A1C01A0B4C36}" srcId="{E08527EE-BAEF-4651-A8D1-2246A11A603E}" destId="{484D58E2-A713-470F-AFB7-AAF9F35CB581}" srcOrd="0" destOrd="0" parTransId="{267AF29A-16F3-47EE-AC1D-9E8563272C96}" sibTransId="{9E9A907C-7CEA-4331-AC23-C040AC580F0B}"/>
    <dgm:cxn modelId="{AA3198C6-7F96-4E6A-9799-E0B7D4939E96}" type="presOf" srcId="{518093D1-2E88-442C-96B1-19553F5D5374}" destId="{DEB2DF36-D8AC-4E66-9BFF-93B895C8C47F}" srcOrd="0" destOrd="0" presId="urn:microsoft.com/office/officeart/2008/layout/HorizontalMultiLevelHierarchy"/>
    <dgm:cxn modelId="{2499BDD8-128F-4190-B47A-DD14F70D17D3}" type="presOf" srcId="{44D3B824-FF00-46ED-92A0-5EDF692121EB}" destId="{75AA8577-EDF2-4252-A6C9-30AAB38C2EAC}" srcOrd="0" destOrd="0" presId="urn:microsoft.com/office/officeart/2008/layout/HorizontalMultiLevelHierarchy"/>
    <dgm:cxn modelId="{D622845B-A5D8-4101-84EC-0F1995D7CB92}" type="presOf" srcId="{4C161F5F-9580-44C2-9BFA-53E5611C4D57}" destId="{642163D4-83B2-4F5B-92C1-1CD10A3F1EF5}" srcOrd="0" destOrd="0" presId="urn:microsoft.com/office/officeart/2008/layout/HorizontalMultiLevelHierarchy"/>
    <dgm:cxn modelId="{400EF1B6-D36F-4610-A5B5-BAE968F29E75}" type="presOf" srcId="{4C161F5F-9580-44C2-9BFA-53E5611C4D57}" destId="{B4FDC2BF-5807-45D1-9D2C-84A8AB63F4EE}" srcOrd="1" destOrd="0" presId="urn:microsoft.com/office/officeart/2008/layout/HorizontalMultiLevelHierarchy"/>
    <dgm:cxn modelId="{64A4A359-5DC6-4927-ABCC-0A7FF92D785B}" srcId="{484D58E2-A713-470F-AFB7-AAF9F35CB581}" destId="{19EC2B51-0BD8-4DF5-B95C-F816B1FFDCF1}" srcOrd="5" destOrd="0" parTransId="{4C161F5F-9580-44C2-9BFA-53E5611C4D57}" sibTransId="{21FD2D9E-AA93-496F-8C5E-211387916EA0}"/>
    <dgm:cxn modelId="{3DEB79BD-1DB1-456F-9A25-1B1A4A7CA38C}" type="presOf" srcId="{7D8A0F38-E09D-4C9E-B01A-C85FBAD80422}" destId="{FD1E96DA-44F5-411C-B4A5-7E7A68E37933}" srcOrd="0" destOrd="0" presId="urn:microsoft.com/office/officeart/2008/layout/HorizontalMultiLevelHierarchy"/>
    <dgm:cxn modelId="{5B3DE501-BD84-49C6-B6BB-40FD5F5D8E1C}" type="presOf" srcId="{3B5E3557-2213-4224-A0DE-04535A339733}" destId="{FEF15A00-3002-4AB7-AD98-1C477DE0BC35}" srcOrd="1" destOrd="0" presId="urn:microsoft.com/office/officeart/2008/layout/HorizontalMultiLevelHierarchy"/>
    <dgm:cxn modelId="{8A0A420A-7ACD-4B3F-BAF0-9E2DA170F594}" srcId="{19EC2B51-0BD8-4DF5-B95C-F816B1FFDCF1}" destId="{7A062917-D414-451F-AE8A-EA6870CA4C40}" srcOrd="1" destOrd="0" parTransId="{E70058E5-CBEA-4697-81FE-A0263542F9A1}" sibTransId="{9E35CFF4-5116-4EF2-9151-B6CA440C3A86}"/>
    <dgm:cxn modelId="{1608D22C-B6BB-4C0F-8303-BDEF14A1CA68}" type="presOf" srcId="{27628F28-2AB0-4175-AFA1-5559E7C647F3}" destId="{1F249E1C-3056-4664-AAAB-EC306E39D866}" srcOrd="0" destOrd="0" presId="urn:microsoft.com/office/officeart/2008/layout/HorizontalMultiLevelHierarchy"/>
    <dgm:cxn modelId="{BCB6709A-CB68-4A03-9340-35183B20C055}" type="presOf" srcId="{9D88C8CF-0ABA-42EB-B136-010A13CC9ED7}" destId="{A87A3A10-E881-47DB-9B2B-C648D9DD4EDD}" srcOrd="1" destOrd="0" presId="urn:microsoft.com/office/officeart/2008/layout/HorizontalMultiLevelHierarchy"/>
    <dgm:cxn modelId="{C0EE32B5-5823-46DA-9261-3376F07F9A2E}" type="presOf" srcId="{1071F0C6-5F57-4788-B430-2ED69A8D45ED}" destId="{493D224F-E87F-4F0B-9E30-D5636D95E0C6}" srcOrd="0" destOrd="0" presId="urn:microsoft.com/office/officeart/2008/layout/HorizontalMultiLevelHierarchy"/>
    <dgm:cxn modelId="{334F52E7-3F85-4C18-8077-B57D243F0C7F}" srcId="{19EC2B51-0BD8-4DF5-B95C-F816B1FFDCF1}" destId="{2FCC4956-B4D2-4420-BE6C-8C9915A1F3EF}" srcOrd="0" destOrd="0" parTransId="{983B9688-E1A3-44C7-A3C1-30391254A5AE}" sibTransId="{FC91862D-0A48-4177-AD3D-A7F7ECC50C37}"/>
    <dgm:cxn modelId="{FB100585-EB4C-46EB-9F2F-399198DDBCEC}" type="presOf" srcId="{12DE6AC2-AA7C-4E65-9710-56906939502C}" destId="{BE00A73F-45DF-4EDE-9B38-2ADB9EC10CE5}" srcOrd="0" destOrd="0" presId="urn:microsoft.com/office/officeart/2008/layout/HorizontalMultiLevelHierarchy"/>
    <dgm:cxn modelId="{1F18A0FE-5AB9-4781-B307-E14E9047CC78}" type="presOf" srcId="{F1A5DC4F-36B2-479E-84D6-5856029D11AA}" destId="{D3181ACE-01A5-475E-8738-82087E855575}" srcOrd="0" destOrd="0" presId="urn:microsoft.com/office/officeart/2008/layout/HorizontalMultiLevelHierarchy"/>
    <dgm:cxn modelId="{A65AD562-576C-4312-8625-1B0A4B703B23}" type="presOf" srcId="{9D88C8CF-0ABA-42EB-B136-010A13CC9ED7}" destId="{5B0ABF4E-D543-4357-967C-E81CC3B76937}" srcOrd="0" destOrd="0" presId="urn:microsoft.com/office/officeart/2008/layout/HorizontalMultiLevelHierarchy"/>
    <dgm:cxn modelId="{51C3ABC0-598A-4076-BE8C-478243FD244D}" type="presOf" srcId="{19EC2B51-0BD8-4DF5-B95C-F816B1FFDCF1}" destId="{731AA927-D340-4FA6-8A03-61BE3FA866C1}" srcOrd="0" destOrd="0" presId="urn:microsoft.com/office/officeart/2008/layout/HorizontalMultiLevelHierarchy"/>
    <dgm:cxn modelId="{7922302D-04C1-4505-A2E6-1F7A82247DF2}" type="presOf" srcId="{24BDE9F0-CB64-4A5C-86B0-9EF192CFA1B2}" destId="{65FE8AAA-93B5-40F3-9053-9DF124AF7241}" srcOrd="1" destOrd="0" presId="urn:microsoft.com/office/officeart/2008/layout/HorizontalMultiLevelHierarchy"/>
    <dgm:cxn modelId="{50E8BD99-2A29-4F17-AF13-26D693BE12A0}" srcId="{484D58E2-A713-470F-AFB7-AAF9F35CB581}" destId="{0CF5DD6D-EAC3-4076-844B-D886E05FFA7F}" srcOrd="3" destOrd="0" parTransId="{DEBEB788-34D2-4E32-BCFE-BDA3B5BA2D67}" sibTransId="{17DE4D33-B263-4FB7-B131-8F6B8C3049BD}"/>
    <dgm:cxn modelId="{2E6C5E6E-E73C-42AB-AF25-A39CF9CB107B}" type="presOf" srcId="{B215DF32-6D97-4C81-BCE3-07A41B364E53}" destId="{017FC496-20EA-4B1A-B0DA-F13777A86B56}" srcOrd="1" destOrd="0" presId="urn:microsoft.com/office/officeart/2008/layout/HorizontalMultiLevelHierarchy"/>
    <dgm:cxn modelId="{888CFC1E-7F07-4264-9356-F5D8233B19A6}" type="presOf" srcId="{47B0A911-AA3E-4A21-A31E-30376E2F0E68}" destId="{A40CC6AF-91D8-4631-BC3A-6AE4DCC9DCBF}" srcOrd="0" destOrd="0" presId="urn:microsoft.com/office/officeart/2008/layout/HorizontalMultiLevelHierarchy"/>
    <dgm:cxn modelId="{9899076C-26D9-4CB4-9BC4-99719D7307B1}" type="presOf" srcId="{E70058E5-CBEA-4697-81FE-A0263542F9A1}" destId="{8B843F5A-0F34-4062-9F4B-BFE7B3EC3363}" srcOrd="1" destOrd="0" presId="urn:microsoft.com/office/officeart/2008/layout/HorizontalMultiLevelHierarchy"/>
    <dgm:cxn modelId="{60A027F9-EBB0-4693-8CCA-4596955E8503}" type="presOf" srcId="{07980DBE-C269-449D-8848-250081D78216}" destId="{0D57E937-2415-434C-A4C0-C6847B118B7A}" srcOrd="1" destOrd="0" presId="urn:microsoft.com/office/officeart/2008/layout/HorizontalMultiLevelHierarchy"/>
    <dgm:cxn modelId="{E25AD8DF-7CC6-4B9C-BE79-F42D72994A91}" type="presOf" srcId="{8ED7DE5F-40BA-42EC-9128-3960B4542527}" destId="{F571F19B-E293-4692-9F13-9AEB65F9B868}" srcOrd="0" destOrd="0" presId="urn:microsoft.com/office/officeart/2008/layout/HorizontalMultiLevelHierarchy"/>
    <dgm:cxn modelId="{D0D0F0DA-13CC-40DE-8A39-70B6DCD3882A}" type="presOf" srcId="{1D8E53CE-3293-4109-866B-A14EC3FE406A}" destId="{426A3342-2F21-41CC-8904-AB91BE54EF06}" srcOrd="0" destOrd="0" presId="urn:microsoft.com/office/officeart/2008/layout/HorizontalMultiLevelHierarchy"/>
    <dgm:cxn modelId="{4BB55CE3-753E-4DDD-9FF0-056C9C5E7380}" srcId="{484D58E2-A713-470F-AFB7-AAF9F35CB581}" destId="{7D8A0F38-E09D-4C9E-B01A-C85FBAD80422}" srcOrd="2" destOrd="0" parTransId="{24BDE9F0-CB64-4A5C-86B0-9EF192CFA1B2}" sibTransId="{C63EE184-0058-44AF-986A-92F500A4E9E4}"/>
    <dgm:cxn modelId="{D1FA1520-23F9-43FA-BE95-71C38775AAB3}" srcId="{7D8A0F38-E09D-4C9E-B01A-C85FBAD80422}" destId="{5F435D18-348C-414E-8577-851BC082E68A}" srcOrd="0" destOrd="0" parTransId="{F1A5DC4F-36B2-479E-84D6-5856029D11AA}" sibTransId="{8D607974-C93C-4877-825E-0CE9220371BE}"/>
    <dgm:cxn modelId="{3305A08D-11A0-4D26-868A-32D9FB765C32}" type="presParOf" srcId="{BDD017BC-7475-4F3E-BB19-54D95CEA4F42}" destId="{F7763A75-BD20-4EA2-A9C0-0CB2967E9309}" srcOrd="0" destOrd="0" presId="urn:microsoft.com/office/officeart/2008/layout/HorizontalMultiLevelHierarchy"/>
    <dgm:cxn modelId="{294F1551-94B5-4ACE-99E6-BFE19DD04677}" type="presParOf" srcId="{F7763A75-BD20-4EA2-A9C0-0CB2967E9309}" destId="{D39FF4C6-FAC3-4C7B-A9F9-A33A03E7FCB0}" srcOrd="0" destOrd="0" presId="urn:microsoft.com/office/officeart/2008/layout/HorizontalMultiLevelHierarchy"/>
    <dgm:cxn modelId="{60ED39C8-EB09-494B-972D-882497DD2EA6}" type="presParOf" srcId="{F7763A75-BD20-4EA2-A9C0-0CB2967E9309}" destId="{0B9C758A-DFF5-4926-A610-FCEEE6E76AF9}" srcOrd="1" destOrd="0" presId="urn:microsoft.com/office/officeart/2008/layout/HorizontalMultiLevelHierarchy"/>
    <dgm:cxn modelId="{2F53C184-1F4F-4813-BACF-9E35E4860A56}" type="presParOf" srcId="{0B9C758A-DFF5-4926-A610-FCEEE6E76AF9}" destId="{AA5B143A-9FA2-4681-B9C6-F55A179C239C}" srcOrd="0" destOrd="0" presId="urn:microsoft.com/office/officeart/2008/layout/HorizontalMultiLevelHierarchy"/>
    <dgm:cxn modelId="{B94CF2A6-51F2-43CA-806B-90421ED9FCC9}" type="presParOf" srcId="{AA5B143A-9FA2-4681-B9C6-F55A179C239C}" destId="{39D48067-9FAC-4AF8-97DE-9054E0A808B0}" srcOrd="0" destOrd="0" presId="urn:microsoft.com/office/officeart/2008/layout/HorizontalMultiLevelHierarchy"/>
    <dgm:cxn modelId="{0323FE66-6B2E-4C24-BFAE-45D98178E4EB}" type="presParOf" srcId="{0B9C758A-DFF5-4926-A610-FCEEE6E76AF9}" destId="{118CC26C-E2E5-47BE-B13C-7B83EC108538}" srcOrd="1" destOrd="0" presId="urn:microsoft.com/office/officeart/2008/layout/HorizontalMultiLevelHierarchy"/>
    <dgm:cxn modelId="{62C184A6-A5CA-4CCF-B0F9-96B92884A7C4}" type="presParOf" srcId="{118CC26C-E2E5-47BE-B13C-7B83EC108538}" destId="{F571F19B-E293-4692-9F13-9AEB65F9B868}" srcOrd="0" destOrd="0" presId="urn:microsoft.com/office/officeart/2008/layout/HorizontalMultiLevelHierarchy"/>
    <dgm:cxn modelId="{F23947B9-A248-4A8E-8E4C-F26C9C5A5320}" type="presParOf" srcId="{118CC26C-E2E5-47BE-B13C-7B83EC108538}" destId="{5BF38320-2D0F-46AB-9799-3CF09B0EFA59}" srcOrd="1" destOrd="0" presId="urn:microsoft.com/office/officeart/2008/layout/HorizontalMultiLevelHierarchy"/>
    <dgm:cxn modelId="{2E233AC0-4640-47D4-ADAB-04A072F4B719}" type="presParOf" srcId="{5BF38320-2D0F-46AB-9799-3CF09B0EFA59}" destId="{493D224F-E87F-4F0B-9E30-D5636D95E0C6}" srcOrd="0" destOrd="0" presId="urn:microsoft.com/office/officeart/2008/layout/HorizontalMultiLevelHierarchy"/>
    <dgm:cxn modelId="{4AE6CCC3-8811-4F77-9C73-B43D094533F9}" type="presParOf" srcId="{493D224F-E87F-4F0B-9E30-D5636D95E0C6}" destId="{A965465D-1DE0-4255-B6B8-A0A8419D4FB6}" srcOrd="0" destOrd="0" presId="urn:microsoft.com/office/officeart/2008/layout/HorizontalMultiLevelHierarchy"/>
    <dgm:cxn modelId="{1C16573D-DF6E-4898-B4A4-A0BBF8140BE4}" type="presParOf" srcId="{5BF38320-2D0F-46AB-9799-3CF09B0EFA59}" destId="{5E925789-7D99-4442-A23F-C72E410A6EAB}" srcOrd="1" destOrd="0" presId="urn:microsoft.com/office/officeart/2008/layout/HorizontalMultiLevelHierarchy"/>
    <dgm:cxn modelId="{628AB8AF-28DC-4C6D-83FB-C65AF9A83FF1}" type="presParOf" srcId="{5E925789-7D99-4442-A23F-C72E410A6EAB}" destId="{A40CC6AF-91D8-4631-BC3A-6AE4DCC9DCBF}" srcOrd="0" destOrd="0" presId="urn:microsoft.com/office/officeart/2008/layout/HorizontalMultiLevelHierarchy"/>
    <dgm:cxn modelId="{488D2177-0CC5-43E7-8C8F-3511CCCAEE0E}" type="presParOf" srcId="{5E925789-7D99-4442-A23F-C72E410A6EAB}" destId="{B34574B2-3783-47C8-8092-248B8CDFE005}" srcOrd="1" destOrd="0" presId="urn:microsoft.com/office/officeart/2008/layout/HorizontalMultiLevelHierarchy"/>
    <dgm:cxn modelId="{0DD5DFC5-A814-40B7-8F58-99960D5880D8}" type="presParOf" srcId="{5BF38320-2D0F-46AB-9799-3CF09B0EFA59}" destId="{B6B83259-82C1-4443-AD2D-6B0C31EB0046}" srcOrd="2" destOrd="0" presId="urn:microsoft.com/office/officeart/2008/layout/HorizontalMultiLevelHierarchy"/>
    <dgm:cxn modelId="{FC8AEC6E-1322-47F1-92D8-7513ED2F023B}" type="presParOf" srcId="{B6B83259-82C1-4443-AD2D-6B0C31EB0046}" destId="{ED9001EE-895F-4063-9635-AFB2EE7E2FAA}" srcOrd="0" destOrd="0" presId="urn:microsoft.com/office/officeart/2008/layout/HorizontalMultiLevelHierarchy"/>
    <dgm:cxn modelId="{DE71714E-BCFC-4FF1-8C99-EBDF43F9DF8D}" type="presParOf" srcId="{5BF38320-2D0F-46AB-9799-3CF09B0EFA59}" destId="{E5158A84-FB8C-4C75-B382-9CA97531C0B6}" srcOrd="3" destOrd="0" presId="urn:microsoft.com/office/officeart/2008/layout/HorizontalMultiLevelHierarchy"/>
    <dgm:cxn modelId="{37FDC557-5650-4C0A-8607-2B39CBCA2EDC}" type="presParOf" srcId="{E5158A84-FB8C-4C75-B382-9CA97531C0B6}" destId="{1F249E1C-3056-4664-AAAB-EC306E39D866}" srcOrd="0" destOrd="0" presId="urn:microsoft.com/office/officeart/2008/layout/HorizontalMultiLevelHierarchy"/>
    <dgm:cxn modelId="{C310B6E6-8E00-462D-8458-A16C96C70533}" type="presParOf" srcId="{E5158A84-FB8C-4C75-B382-9CA97531C0B6}" destId="{70220022-A251-48C6-BD3A-50DE34BC41D5}" srcOrd="1" destOrd="0" presId="urn:microsoft.com/office/officeart/2008/layout/HorizontalMultiLevelHierarchy"/>
    <dgm:cxn modelId="{0FA62CB5-EC91-4587-80C6-EC8B6E554679}" type="presParOf" srcId="{0B9C758A-DFF5-4926-A610-FCEEE6E76AF9}" destId="{31E50336-550C-4FF1-98EA-CAE3C81EE1C5}" srcOrd="2" destOrd="0" presId="urn:microsoft.com/office/officeart/2008/layout/HorizontalMultiLevelHierarchy"/>
    <dgm:cxn modelId="{500113E0-4303-4A78-9DA9-53167E837C0A}" type="presParOf" srcId="{31E50336-550C-4FF1-98EA-CAE3C81EE1C5}" destId="{017FC496-20EA-4B1A-B0DA-F13777A86B56}" srcOrd="0" destOrd="0" presId="urn:microsoft.com/office/officeart/2008/layout/HorizontalMultiLevelHierarchy"/>
    <dgm:cxn modelId="{22E27F30-39D7-47B0-8C3B-941889D3A67F}" type="presParOf" srcId="{0B9C758A-DFF5-4926-A610-FCEEE6E76AF9}" destId="{FEA4E090-859E-433E-A404-D6940F75B6BE}" srcOrd="3" destOrd="0" presId="urn:microsoft.com/office/officeart/2008/layout/HorizontalMultiLevelHierarchy"/>
    <dgm:cxn modelId="{B0EF15E9-1897-4D78-8D60-2ED4FAB5ABC4}" type="presParOf" srcId="{FEA4E090-859E-433E-A404-D6940F75B6BE}" destId="{9AEEF3AB-1D4C-4269-A313-6D693C67328B}" srcOrd="0" destOrd="0" presId="urn:microsoft.com/office/officeart/2008/layout/HorizontalMultiLevelHierarchy"/>
    <dgm:cxn modelId="{03B76320-4587-4392-9CB6-50BD0101E940}" type="presParOf" srcId="{FEA4E090-859E-433E-A404-D6940F75B6BE}" destId="{ADAFE981-2698-4A07-8B0E-73166C4449F2}" srcOrd="1" destOrd="0" presId="urn:microsoft.com/office/officeart/2008/layout/HorizontalMultiLevelHierarchy"/>
    <dgm:cxn modelId="{B59DD781-18C4-41AF-A232-E9E439BF85B8}" type="presParOf" srcId="{ADAFE981-2698-4A07-8B0E-73166C4449F2}" destId="{FCB96EA0-225A-42B6-A52B-3856A5B77746}" srcOrd="0" destOrd="0" presId="urn:microsoft.com/office/officeart/2008/layout/HorizontalMultiLevelHierarchy"/>
    <dgm:cxn modelId="{D3A37681-A599-4D5D-819A-55BA3C33FC77}" type="presParOf" srcId="{FCB96EA0-225A-42B6-A52B-3856A5B77746}" destId="{52A3395D-95F8-4E1F-9CFE-CDEBE9674005}" srcOrd="0" destOrd="0" presId="urn:microsoft.com/office/officeart/2008/layout/HorizontalMultiLevelHierarchy"/>
    <dgm:cxn modelId="{B922B284-3890-45F7-8489-1246E3A72B83}" type="presParOf" srcId="{ADAFE981-2698-4A07-8B0E-73166C4449F2}" destId="{3D714C0C-3C88-4F4C-B1A2-F5268E27752E}" srcOrd="1" destOrd="0" presId="urn:microsoft.com/office/officeart/2008/layout/HorizontalMultiLevelHierarchy"/>
    <dgm:cxn modelId="{D76F0C98-9758-4B5A-815E-F681DB8DA033}" type="presParOf" srcId="{3D714C0C-3C88-4F4C-B1A2-F5268E27752E}" destId="{C8DFE9F5-7A61-42F7-AA6D-46571DC05293}" srcOrd="0" destOrd="0" presId="urn:microsoft.com/office/officeart/2008/layout/HorizontalMultiLevelHierarchy"/>
    <dgm:cxn modelId="{FF4BD195-7D4A-46E8-A39E-C5A8C2C2D433}" type="presParOf" srcId="{3D714C0C-3C88-4F4C-B1A2-F5268E27752E}" destId="{CAC079A7-387A-49B0-B0CD-89C5B42C5C4F}" srcOrd="1" destOrd="0" presId="urn:microsoft.com/office/officeart/2008/layout/HorizontalMultiLevelHierarchy"/>
    <dgm:cxn modelId="{1F16B9A3-7A2D-412C-8773-93EDA3A80253}" type="presParOf" srcId="{0B9C758A-DFF5-4926-A610-FCEEE6E76AF9}" destId="{11B937F8-FA85-464E-A279-4AEE9FB3BE90}" srcOrd="4" destOrd="0" presId="urn:microsoft.com/office/officeart/2008/layout/HorizontalMultiLevelHierarchy"/>
    <dgm:cxn modelId="{07B398BD-CD1A-4EF5-96EE-1CBFFB4955DA}" type="presParOf" srcId="{11B937F8-FA85-464E-A279-4AEE9FB3BE90}" destId="{65FE8AAA-93B5-40F3-9053-9DF124AF7241}" srcOrd="0" destOrd="0" presId="urn:microsoft.com/office/officeart/2008/layout/HorizontalMultiLevelHierarchy"/>
    <dgm:cxn modelId="{CAB2C247-1EAF-46F1-8877-B4CD2AAFAD1F}" type="presParOf" srcId="{0B9C758A-DFF5-4926-A610-FCEEE6E76AF9}" destId="{57AB4442-FB1A-44FB-8658-03392A804305}" srcOrd="5" destOrd="0" presId="urn:microsoft.com/office/officeart/2008/layout/HorizontalMultiLevelHierarchy"/>
    <dgm:cxn modelId="{90251A7A-52FB-473F-BCE7-5C634DFB476C}" type="presParOf" srcId="{57AB4442-FB1A-44FB-8658-03392A804305}" destId="{FD1E96DA-44F5-411C-B4A5-7E7A68E37933}" srcOrd="0" destOrd="0" presId="urn:microsoft.com/office/officeart/2008/layout/HorizontalMultiLevelHierarchy"/>
    <dgm:cxn modelId="{583D4952-5850-45D2-89D9-B62BE49E67B4}" type="presParOf" srcId="{57AB4442-FB1A-44FB-8658-03392A804305}" destId="{45731854-9776-47FE-A7EB-216A57C11E56}" srcOrd="1" destOrd="0" presId="urn:microsoft.com/office/officeart/2008/layout/HorizontalMultiLevelHierarchy"/>
    <dgm:cxn modelId="{D9BF177F-D66F-4660-8331-76A369F17F28}" type="presParOf" srcId="{45731854-9776-47FE-A7EB-216A57C11E56}" destId="{D3181ACE-01A5-475E-8738-82087E855575}" srcOrd="0" destOrd="0" presId="urn:microsoft.com/office/officeart/2008/layout/HorizontalMultiLevelHierarchy"/>
    <dgm:cxn modelId="{343DB20B-9343-4701-BB3C-91E8321B4BB4}" type="presParOf" srcId="{D3181ACE-01A5-475E-8738-82087E855575}" destId="{5C9ED1FA-557C-47F9-A66F-A8253F9C0111}" srcOrd="0" destOrd="0" presId="urn:microsoft.com/office/officeart/2008/layout/HorizontalMultiLevelHierarchy"/>
    <dgm:cxn modelId="{5E01DE23-A3C0-4286-A19E-5A71B15FDA13}" type="presParOf" srcId="{45731854-9776-47FE-A7EB-216A57C11E56}" destId="{A043D5DA-0FB8-4491-8E21-3C580D334335}" srcOrd="1" destOrd="0" presId="urn:microsoft.com/office/officeart/2008/layout/HorizontalMultiLevelHierarchy"/>
    <dgm:cxn modelId="{15420012-17AA-4890-BF4D-DD3DE51D6BA4}" type="presParOf" srcId="{A043D5DA-0FB8-4491-8E21-3C580D334335}" destId="{E1A1971B-267E-4C57-8F32-FBEB9EC4C07F}" srcOrd="0" destOrd="0" presId="urn:microsoft.com/office/officeart/2008/layout/HorizontalMultiLevelHierarchy"/>
    <dgm:cxn modelId="{CC66EF82-3658-40AC-8462-7EEB4A739CF4}" type="presParOf" srcId="{A043D5DA-0FB8-4491-8E21-3C580D334335}" destId="{1DB78445-3076-4166-8CCF-73776D976A8C}" srcOrd="1" destOrd="0" presId="urn:microsoft.com/office/officeart/2008/layout/HorizontalMultiLevelHierarchy"/>
    <dgm:cxn modelId="{60519140-6E3A-470B-9846-3A9D28FB3664}" type="presParOf" srcId="{0B9C758A-DFF5-4926-A610-FCEEE6E76AF9}" destId="{8E4E65D3-2CF2-49AE-B1AE-A773249C6E0C}" srcOrd="6" destOrd="0" presId="urn:microsoft.com/office/officeart/2008/layout/HorizontalMultiLevelHierarchy"/>
    <dgm:cxn modelId="{E148403A-E26E-4962-9A05-559DFF57C6B8}" type="presParOf" srcId="{8E4E65D3-2CF2-49AE-B1AE-A773249C6E0C}" destId="{D2AE21EE-71BE-4D9C-9A2D-4ADE210DCC59}" srcOrd="0" destOrd="0" presId="urn:microsoft.com/office/officeart/2008/layout/HorizontalMultiLevelHierarchy"/>
    <dgm:cxn modelId="{EFCB9F11-514B-4EA0-A09C-E2C174B009C4}" type="presParOf" srcId="{0B9C758A-DFF5-4926-A610-FCEEE6E76AF9}" destId="{FABB9735-C63D-4657-8C5F-380AEE72B106}" srcOrd="7" destOrd="0" presId="urn:microsoft.com/office/officeart/2008/layout/HorizontalMultiLevelHierarchy"/>
    <dgm:cxn modelId="{03E21F2A-8F3D-4BA5-A620-B44CA057869B}" type="presParOf" srcId="{FABB9735-C63D-4657-8C5F-380AEE72B106}" destId="{5D43C88A-CE0C-42BE-8103-50CFD1361FB1}" srcOrd="0" destOrd="0" presId="urn:microsoft.com/office/officeart/2008/layout/HorizontalMultiLevelHierarchy"/>
    <dgm:cxn modelId="{E45C79A5-20A3-47E7-A7F9-5B7F9624F0AA}" type="presParOf" srcId="{FABB9735-C63D-4657-8C5F-380AEE72B106}" destId="{41B0F36E-3F3C-422C-8685-72041BBBBBD7}" srcOrd="1" destOrd="0" presId="urn:microsoft.com/office/officeart/2008/layout/HorizontalMultiLevelHierarchy"/>
    <dgm:cxn modelId="{1A17E47A-E0C5-4099-A396-AA0182BC11F6}" type="presParOf" srcId="{0B9C758A-DFF5-4926-A610-FCEEE6E76AF9}" destId="{A9D3B564-6D8D-457C-8504-6197F58EF138}" srcOrd="8" destOrd="0" presId="urn:microsoft.com/office/officeart/2008/layout/HorizontalMultiLevelHierarchy"/>
    <dgm:cxn modelId="{DD6C2BF9-16BF-4E31-B564-5645073DB387}" type="presParOf" srcId="{A9D3B564-6D8D-457C-8504-6197F58EF138}" destId="{FEF15A00-3002-4AB7-AD98-1C477DE0BC35}" srcOrd="0" destOrd="0" presId="urn:microsoft.com/office/officeart/2008/layout/HorizontalMultiLevelHierarchy"/>
    <dgm:cxn modelId="{AB6774B9-EBC0-4F6A-989B-70B386A67A66}" type="presParOf" srcId="{0B9C758A-DFF5-4926-A610-FCEEE6E76AF9}" destId="{AED3106C-2E92-4A56-B741-36CCA9B4E4E4}" srcOrd="9" destOrd="0" presId="urn:microsoft.com/office/officeart/2008/layout/HorizontalMultiLevelHierarchy"/>
    <dgm:cxn modelId="{010E8E38-CAC6-4E75-935C-9181684FF1E7}" type="presParOf" srcId="{AED3106C-2E92-4A56-B741-36CCA9B4E4E4}" destId="{BE00A73F-45DF-4EDE-9B38-2ADB9EC10CE5}" srcOrd="0" destOrd="0" presId="urn:microsoft.com/office/officeart/2008/layout/HorizontalMultiLevelHierarchy"/>
    <dgm:cxn modelId="{2C810A2E-1A38-4F0A-87E7-7612662C7B84}" type="presParOf" srcId="{AED3106C-2E92-4A56-B741-36CCA9B4E4E4}" destId="{F181C392-75AF-444C-B8DA-904241330600}" srcOrd="1" destOrd="0" presId="urn:microsoft.com/office/officeart/2008/layout/HorizontalMultiLevelHierarchy"/>
    <dgm:cxn modelId="{0E62FCFE-E25F-4FAF-9DB0-5FA69BEFE00E}" type="presParOf" srcId="{0B9C758A-DFF5-4926-A610-FCEEE6E76AF9}" destId="{642163D4-83B2-4F5B-92C1-1CD10A3F1EF5}" srcOrd="10" destOrd="0" presId="urn:microsoft.com/office/officeart/2008/layout/HorizontalMultiLevelHierarchy"/>
    <dgm:cxn modelId="{CC57748F-D580-46A7-8892-F45113278900}" type="presParOf" srcId="{642163D4-83B2-4F5B-92C1-1CD10A3F1EF5}" destId="{B4FDC2BF-5807-45D1-9D2C-84A8AB63F4EE}" srcOrd="0" destOrd="0" presId="urn:microsoft.com/office/officeart/2008/layout/HorizontalMultiLevelHierarchy"/>
    <dgm:cxn modelId="{8E9D6545-1F50-4B11-AB51-D7585EA8BD05}" type="presParOf" srcId="{0B9C758A-DFF5-4926-A610-FCEEE6E76AF9}" destId="{DFE12FB6-EA2C-4BE5-99DC-9ADA1D55EA4E}" srcOrd="11" destOrd="0" presId="urn:microsoft.com/office/officeart/2008/layout/HorizontalMultiLevelHierarchy"/>
    <dgm:cxn modelId="{303ACDF8-BD9E-476B-A69E-C1F07DB6A607}" type="presParOf" srcId="{DFE12FB6-EA2C-4BE5-99DC-9ADA1D55EA4E}" destId="{731AA927-D340-4FA6-8A03-61BE3FA866C1}" srcOrd="0" destOrd="0" presId="urn:microsoft.com/office/officeart/2008/layout/HorizontalMultiLevelHierarchy"/>
    <dgm:cxn modelId="{726029A5-558F-4098-88D7-52D94D052414}" type="presParOf" srcId="{DFE12FB6-EA2C-4BE5-99DC-9ADA1D55EA4E}" destId="{42A25A89-EC41-450F-B22B-C49656122875}" srcOrd="1" destOrd="0" presId="urn:microsoft.com/office/officeart/2008/layout/HorizontalMultiLevelHierarchy"/>
    <dgm:cxn modelId="{CC364D77-DA8A-4B70-B360-5B24E4801F13}" type="presParOf" srcId="{42A25A89-EC41-450F-B22B-C49656122875}" destId="{5C3C6E5D-C9AA-4EFD-8BB0-3C4254C543BA}" srcOrd="0" destOrd="0" presId="urn:microsoft.com/office/officeart/2008/layout/HorizontalMultiLevelHierarchy"/>
    <dgm:cxn modelId="{E4D705C2-317E-4DB8-99A3-4ACF894A0D91}" type="presParOf" srcId="{5C3C6E5D-C9AA-4EFD-8BB0-3C4254C543BA}" destId="{25745291-EA6E-44AD-9083-53E451B5DFF1}" srcOrd="0" destOrd="0" presId="urn:microsoft.com/office/officeart/2008/layout/HorizontalMultiLevelHierarchy"/>
    <dgm:cxn modelId="{28C9E039-6E35-4394-9143-DACDC624A079}" type="presParOf" srcId="{42A25A89-EC41-450F-B22B-C49656122875}" destId="{6E362539-C8EE-43DA-BC2B-B3236F444BBC}" srcOrd="1" destOrd="0" presId="urn:microsoft.com/office/officeart/2008/layout/HorizontalMultiLevelHierarchy"/>
    <dgm:cxn modelId="{2EF60B91-A665-49AC-9251-16AB8E8E5096}" type="presParOf" srcId="{6E362539-C8EE-43DA-BC2B-B3236F444BBC}" destId="{7E90D58B-1DA7-4FCF-84B1-08397F68AB45}" srcOrd="0" destOrd="0" presId="urn:microsoft.com/office/officeart/2008/layout/HorizontalMultiLevelHierarchy"/>
    <dgm:cxn modelId="{6E281D48-CE98-4213-8ABF-447E6D2C6A04}" type="presParOf" srcId="{6E362539-C8EE-43DA-BC2B-B3236F444BBC}" destId="{BB335343-3926-401A-874F-7657EE35F3E6}" srcOrd="1" destOrd="0" presId="urn:microsoft.com/office/officeart/2008/layout/HorizontalMultiLevelHierarchy"/>
    <dgm:cxn modelId="{5098254A-A671-409F-9087-136807667C8F}" type="presParOf" srcId="{42A25A89-EC41-450F-B22B-C49656122875}" destId="{2159E596-CAB6-4F7F-9A5F-43432DD8A82B}" srcOrd="2" destOrd="0" presId="urn:microsoft.com/office/officeart/2008/layout/HorizontalMultiLevelHierarchy"/>
    <dgm:cxn modelId="{8FCFA211-C7D6-4BFE-B726-E5755973B339}" type="presParOf" srcId="{2159E596-CAB6-4F7F-9A5F-43432DD8A82B}" destId="{8B843F5A-0F34-4062-9F4B-BFE7B3EC3363}" srcOrd="0" destOrd="0" presId="urn:microsoft.com/office/officeart/2008/layout/HorizontalMultiLevelHierarchy"/>
    <dgm:cxn modelId="{A0A435D6-1FCD-4907-A8E1-910C6F352E23}" type="presParOf" srcId="{42A25A89-EC41-450F-B22B-C49656122875}" destId="{3B23F6E5-F432-4A0B-AAB3-CB44F668F4E8}" srcOrd="3" destOrd="0" presId="urn:microsoft.com/office/officeart/2008/layout/HorizontalMultiLevelHierarchy"/>
    <dgm:cxn modelId="{DC4BBB0D-F34C-49FF-9AD9-B8B065FAB98C}" type="presParOf" srcId="{3B23F6E5-F432-4A0B-AAB3-CB44F668F4E8}" destId="{96CAE7B3-B755-41E0-BB5B-836F71654397}" srcOrd="0" destOrd="0" presId="urn:microsoft.com/office/officeart/2008/layout/HorizontalMultiLevelHierarchy"/>
    <dgm:cxn modelId="{85BDAF00-112B-4046-A6B0-D1C1618CF68A}" type="presParOf" srcId="{3B23F6E5-F432-4A0B-AAB3-CB44F668F4E8}" destId="{A2D880BA-EA93-4082-B4D9-CE956CEBBA5D}" srcOrd="1" destOrd="0" presId="urn:microsoft.com/office/officeart/2008/layout/HorizontalMultiLevelHierarchy"/>
    <dgm:cxn modelId="{F0D72289-078E-4115-AF6D-A0E4F9FF4B55}" type="presParOf" srcId="{0B9C758A-DFF5-4926-A610-FCEEE6E76AF9}" destId="{DEB2DF36-D8AC-4E66-9BFF-93B895C8C47F}" srcOrd="12" destOrd="0" presId="urn:microsoft.com/office/officeart/2008/layout/HorizontalMultiLevelHierarchy"/>
    <dgm:cxn modelId="{2A3925AF-9871-42BC-AD16-8379AEB60DE5}" type="presParOf" srcId="{DEB2DF36-D8AC-4E66-9BFF-93B895C8C47F}" destId="{9E7DA467-5AED-4743-ADA3-D49DEA909243}" srcOrd="0" destOrd="0" presId="urn:microsoft.com/office/officeart/2008/layout/HorizontalMultiLevelHierarchy"/>
    <dgm:cxn modelId="{A9353304-54EE-4E83-9B0E-A569CC657109}" type="presParOf" srcId="{0B9C758A-DFF5-4926-A610-FCEEE6E76AF9}" destId="{64351DAB-BAB4-4887-A4A3-53C78BEB90E8}" srcOrd="13" destOrd="0" presId="urn:microsoft.com/office/officeart/2008/layout/HorizontalMultiLevelHierarchy"/>
    <dgm:cxn modelId="{A3BAE65B-C6A5-4162-9995-8746A69C9849}" type="presParOf" srcId="{64351DAB-BAB4-4887-A4A3-53C78BEB90E8}" destId="{426A3342-2F21-41CC-8904-AB91BE54EF06}" srcOrd="0" destOrd="0" presId="urn:microsoft.com/office/officeart/2008/layout/HorizontalMultiLevelHierarchy"/>
    <dgm:cxn modelId="{218D666F-7FC3-4107-92D6-90D2B863D65D}" type="presParOf" srcId="{64351DAB-BAB4-4887-A4A3-53C78BEB90E8}" destId="{26E776C7-9A38-45B1-94FA-128B5409E5F4}" srcOrd="1" destOrd="0" presId="urn:microsoft.com/office/officeart/2008/layout/HorizontalMultiLevelHierarchy"/>
    <dgm:cxn modelId="{7EACBD09-F380-4105-9911-4593CC8460C5}" type="presParOf" srcId="{26E776C7-9A38-45B1-94FA-128B5409E5F4}" destId="{5B0ABF4E-D543-4357-967C-E81CC3B76937}" srcOrd="0" destOrd="0" presId="urn:microsoft.com/office/officeart/2008/layout/HorizontalMultiLevelHierarchy"/>
    <dgm:cxn modelId="{E673D67F-295E-402D-A5E1-9DEC13752FDF}" type="presParOf" srcId="{5B0ABF4E-D543-4357-967C-E81CC3B76937}" destId="{A87A3A10-E881-47DB-9B2B-C648D9DD4EDD}" srcOrd="0" destOrd="0" presId="urn:microsoft.com/office/officeart/2008/layout/HorizontalMultiLevelHierarchy"/>
    <dgm:cxn modelId="{AAF60E5D-37AF-42A5-975A-933F6D69819D}" type="presParOf" srcId="{26E776C7-9A38-45B1-94FA-128B5409E5F4}" destId="{C6B90515-A36A-4E24-B058-826700F98F66}" srcOrd="1" destOrd="0" presId="urn:microsoft.com/office/officeart/2008/layout/HorizontalMultiLevelHierarchy"/>
    <dgm:cxn modelId="{5145606D-F7A0-449B-BA9D-E3FB9497DBA3}" type="presParOf" srcId="{C6B90515-A36A-4E24-B058-826700F98F66}" destId="{75AA8577-EDF2-4252-A6C9-30AAB38C2EAC}" srcOrd="0" destOrd="0" presId="urn:microsoft.com/office/officeart/2008/layout/HorizontalMultiLevelHierarchy"/>
    <dgm:cxn modelId="{54086F34-6C02-4823-B718-3FB851EAAF16}" type="presParOf" srcId="{C6B90515-A36A-4E24-B058-826700F98F66}" destId="{E9B4C304-3CB0-43C4-9974-8B68BCE34C17}" srcOrd="1" destOrd="0" presId="urn:microsoft.com/office/officeart/2008/layout/HorizontalMultiLevelHierarchy"/>
    <dgm:cxn modelId="{08389A38-8E31-416A-8524-CDDA7C77DE53}" type="presParOf" srcId="{26E776C7-9A38-45B1-94FA-128B5409E5F4}" destId="{45F3367B-2312-4159-8A3C-53750547734A}" srcOrd="2" destOrd="0" presId="urn:microsoft.com/office/officeart/2008/layout/HorizontalMultiLevelHierarchy"/>
    <dgm:cxn modelId="{E9AE0D10-B4A1-4FD7-8436-853F18F9C84F}" type="presParOf" srcId="{45F3367B-2312-4159-8A3C-53750547734A}" destId="{0D57E937-2415-434C-A4C0-C6847B118B7A}" srcOrd="0" destOrd="0" presId="urn:microsoft.com/office/officeart/2008/layout/HorizontalMultiLevelHierarchy"/>
    <dgm:cxn modelId="{FF6CFEDC-EA1D-473F-872F-B34567772D8C}" type="presParOf" srcId="{26E776C7-9A38-45B1-94FA-128B5409E5F4}" destId="{FBD0C7C0-1A77-4F35-A226-A34603E990A5}" srcOrd="3" destOrd="0" presId="urn:microsoft.com/office/officeart/2008/layout/HorizontalMultiLevelHierarchy"/>
    <dgm:cxn modelId="{60227EC1-E62B-4B99-ADB7-3626AA085184}" type="presParOf" srcId="{FBD0C7C0-1A77-4F35-A226-A34603E990A5}" destId="{29D52401-F7D3-41E3-B78C-806E7DE6D285}" srcOrd="0" destOrd="0" presId="urn:microsoft.com/office/officeart/2008/layout/HorizontalMultiLevelHierarchy"/>
    <dgm:cxn modelId="{413D5AFF-E9F7-44AF-A7B7-D399B4417FAD}" type="presParOf" srcId="{FBD0C7C0-1A77-4F35-A226-A34603E990A5}" destId="{9BCCF4FA-2B1D-424E-8693-34BA954A465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F3367B-2312-4159-8A3C-53750547734A}">
      <dsp:nvSpPr>
        <dsp:cNvPr id="0" name=""/>
        <dsp:cNvSpPr/>
      </dsp:nvSpPr>
      <dsp:spPr>
        <a:xfrm>
          <a:off x="5224772" y="5505477"/>
          <a:ext cx="1023631" cy="3276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11815" y="0"/>
              </a:lnTo>
              <a:lnTo>
                <a:pt x="511815" y="327663"/>
              </a:lnTo>
              <a:lnTo>
                <a:pt x="1023631" y="32766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09718" y="5642439"/>
        <a:ext cx="53739" cy="53739"/>
      </dsp:txXfrm>
    </dsp:sp>
    <dsp:sp modelId="{5B0ABF4E-D543-4357-967C-E81CC3B76937}">
      <dsp:nvSpPr>
        <dsp:cNvPr id="0" name=""/>
        <dsp:cNvSpPr/>
      </dsp:nvSpPr>
      <dsp:spPr>
        <a:xfrm>
          <a:off x="5224772" y="5177814"/>
          <a:ext cx="1023631" cy="327663"/>
        </a:xfrm>
        <a:custGeom>
          <a:avLst/>
          <a:gdLst/>
          <a:ahLst/>
          <a:cxnLst/>
          <a:rect l="0" t="0" r="0" b="0"/>
          <a:pathLst>
            <a:path>
              <a:moveTo>
                <a:pt x="0" y="327663"/>
              </a:moveTo>
              <a:lnTo>
                <a:pt x="511815" y="327663"/>
              </a:lnTo>
              <a:lnTo>
                <a:pt x="511815" y="0"/>
              </a:lnTo>
              <a:lnTo>
                <a:pt x="1023631" y="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09718" y="5314776"/>
        <a:ext cx="53739" cy="53739"/>
      </dsp:txXfrm>
    </dsp:sp>
    <dsp:sp modelId="{DEB2DF36-D8AC-4E66-9BFF-93B895C8C47F}">
      <dsp:nvSpPr>
        <dsp:cNvPr id="0" name=""/>
        <dsp:cNvSpPr/>
      </dsp:nvSpPr>
      <dsp:spPr>
        <a:xfrm>
          <a:off x="2045208" y="3048000"/>
          <a:ext cx="1459984" cy="24574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29992" y="0"/>
              </a:lnTo>
              <a:lnTo>
                <a:pt x="729992" y="2457477"/>
              </a:lnTo>
              <a:lnTo>
                <a:pt x="1459984" y="245747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2703739" y="4205277"/>
        <a:ext cx="142922" cy="142922"/>
      </dsp:txXfrm>
    </dsp:sp>
    <dsp:sp modelId="{2159E596-CAB6-4F7F-9A5F-43432DD8A82B}">
      <dsp:nvSpPr>
        <dsp:cNvPr id="0" name=""/>
        <dsp:cNvSpPr/>
      </dsp:nvSpPr>
      <dsp:spPr>
        <a:xfrm>
          <a:off x="5224772" y="4194823"/>
          <a:ext cx="1023631" cy="3276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11815" y="0"/>
              </a:lnTo>
              <a:lnTo>
                <a:pt x="511815" y="327663"/>
              </a:lnTo>
              <a:lnTo>
                <a:pt x="1023631" y="32766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09718" y="4331785"/>
        <a:ext cx="53739" cy="53739"/>
      </dsp:txXfrm>
    </dsp:sp>
    <dsp:sp modelId="{5C3C6E5D-C9AA-4EFD-8BB0-3C4254C543BA}">
      <dsp:nvSpPr>
        <dsp:cNvPr id="0" name=""/>
        <dsp:cNvSpPr/>
      </dsp:nvSpPr>
      <dsp:spPr>
        <a:xfrm>
          <a:off x="5224772" y="3867159"/>
          <a:ext cx="1023631" cy="327663"/>
        </a:xfrm>
        <a:custGeom>
          <a:avLst/>
          <a:gdLst/>
          <a:ahLst/>
          <a:cxnLst/>
          <a:rect l="0" t="0" r="0" b="0"/>
          <a:pathLst>
            <a:path>
              <a:moveTo>
                <a:pt x="0" y="327663"/>
              </a:moveTo>
              <a:lnTo>
                <a:pt x="511815" y="327663"/>
              </a:lnTo>
              <a:lnTo>
                <a:pt x="511815" y="0"/>
              </a:lnTo>
              <a:lnTo>
                <a:pt x="1023631" y="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09718" y="4004121"/>
        <a:ext cx="53739" cy="53739"/>
      </dsp:txXfrm>
    </dsp:sp>
    <dsp:sp modelId="{642163D4-83B2-4F5B-92C1-1CD10A3F1EF5}">
      <dsp:nvSpPr>
        <dsp:cNvPr id="0" name=""/>
        <dsp:cNvSpPr/>
      </dsp:nvSpPr>
      <dsp:spPr>
        <a:xfrm>
          <a:off x="2045208" y="3048000"/>
          <a:ext cx="1459984" cy="11468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29992" y="0"/>
              </a:lnTo>
              <a:lnTo>
                <a:pt x="729992" y="1146823"/>
              </a:lnTo>
              <a:lnTo>
                <a:pt x="1459984" y="114682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728787" y="3574997"/>
        <a:ext cx="92827" cy="92827"/>
      </dsp:txXfrm>
    </dsp:sp>
    <dsp:sp modelId="{A9D3B564-6D8D-457C-8504-6197F58EF138}">
      <dsp:nvSpPr>
        <dsp:cNvPr id="0" name=""/>
        <dsp:cNvSpPr/>
      </dsp:nvSpPr>
      <dsp:spPr>
        <a:xfrm>
          <a:off x="2045208" y="3048000"/>
          <a:ext cx="1459984" cy="4914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29992" y="0"/>
              </a:lnTo>
              <a:lnTo>
                <a:pt x="729992" y="491495"/>
              </a:lnTo>
              <a:lnTo>
                <a:pt x="1459984" y="49149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736688" y="3255235"/>
        <a:ext cx="77024" cy="77024"/>
      </dsp:txXfrm>
    </dsp:sp>
    <dsp:sp modelId="{8E4E65D3-2CF2-49AE-B1AE-A773249C6E0C}">
      <dsp:nvSpPr>
        <dsp:cNvPr id="0" name=""/>
        <dsp:cNvSpPr/>
      </dsp:nvSpPr>
      <dsp:spPr>
        <a:xfrm>
          <a:off x="2045208" y="2884168"/>
          <a:ext cx="1459984" cy="163831"/>
        </a:xfrm>
        <a:custGeom>
          <a:avLst/>
          <a:gdLst/>
          <a:ahLst/>
          <a:cxnLst/>
          <a:rect l="0" t="0" r="0" b="0"/>
          <a:pathLst>
            <a:path>
              <a:moveTo>
                <a:pt x="0" y="163831"/>
              </a:moveTo>
              <a:lnTo>
                <a:pt x="729992" y="163831"/>
              </a:lnTo>
              <a:lnTo>
                <a:pt x="729992" y="0"/>
              </a:lnTo>
              <a:lnTo>
                <a:pt x="1459984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738472" y="2929355"/>
        <a:ext cx="73457" cy="73457"/>
      </dsp:txXfrm>
    </dsp:sp>
    <dsp:sp modelId="{D3181ACE-01A5-475E-8738-82087E855575}">
      <dsp:nvSpPr>
        <dsp:cNvPr id="0" name=""/>
        <dsp:cNvSpPr/>
      </dsp:nvSpPr>
      <dsp:spPr>
        <a:xfrm>
          <a:off x="5224772" y="2183120"/>
          <a:ext cx="102363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023631" y="4572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10997" y="2203249"/>
        <a:ext cx="51181" cy="51181"/>
      </dsp:txXfrm>
    </dsp:sp>
    <dsp:sp modelId="{11B937F8-FA85-464E-A279-4AEE9FB3BE90}">
      <dsp:nvSpPr>
        <dsp:cNvPr id="0" name=""/>
        <dsp:cNvSpPr/>
      </dsp:nvSpPr>
      <dsp:spPr>
        <a:xfrm>
          <a:off x="2045208" y="2228840"/>
          <a:ext cx="1459984" cy="819159"/>
        </a:xfrm>
        <a:custGeom>
          <a:avLst/>
          <a:gdLst/>
          <a:ahLst/>
          <a:cxnLst/>
          <a:rect l="0" t="0" r="0" b="0"/>
          <a:pathLst>
            <a:path>
              <a:moveTo>
                <a:pt x="0" y="819159"/>
              </a:moveTo>
              <a:lnTo>
                <a:pt x="729992" y="819159"/>
              </a:lnTo>
              <a:lnTo>
                <a:pt x="729992" y="0"/>
              </a:lnTo>
              <a:lnTo>
                <a:pt x="1459984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2733348" y="2596568"/>
        <a:ext cx="83704" cy="83704"/>
      </dsp:txXfrm>
    </dsp:sp>
    <dsp:sp modelId="{FCB96EA0-225A-42B6-A52B-3856A5B77746}">
      <dsp:nvSpPr>
        <dsp:cNvPr id="0" name=""/>
        <dsp:cNvSpPr/>
      </dsp:nvSpPr>
      <dsp:spPr>
        <a:xfrm>
          <a:off x="5224772" y="1527793"/>
          <a:ext cx="102363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023631" y="4572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10997" y="1547922"/>
        <a:ext cx="51181" cy="51181"/>
      </dsp:txXfrm>
    </dsp:sp>
    <dsp:sp modelId="{31E50336-550C-4FF1-98EA-CAE3C81EE1C5}">
      <dsp:nvSpPr>
        <dsp:cNvPr id="0" name=""/>
        <dsp:cNvSpPr/>
      </dsp:nvSpPr>
      <dsp:spPr>
        <a:xfrm>
          <a:off x="2045208" y="1573513"/>
          <a:ext cx="1459984" cy="1474486"/>
        </a:xfrm>
        <a:custGeom>
          <a:avLst/>
          <a:gdLst/>
          <a:ahLst/>
          <a:cxnLst/>
          <a:rect l="0" t="0" r="0" b="0"/>
          <a:pathLst>
            <a:path>
              <a:moveTo>
                <a:pt x="0" y="1474486"/>
              </a:moveTo>
              <a:lnTo>
                <a:pt x="729992" y="1474486"/>
              </a:lnTo>
              <a:lnTo>
                <a:pt x="729992" y="0"/>
              </a:lnTo>
              <a:lnTo>
                <a:pt x="1459984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723325" y="2258881"/>
        <a:ext cx="103750" cy="103750"/>
      </dsp:txXfrm>
    </dsp:sp>
    <dsp:sp modelId="{B6B83259-82C1-4443-AD2D-6B0C31EB0046}">
      <dsp:nvSpPr>
        <dsp:cNvPr id="0" name=""/>
        <dsp:cNvSpPr/>
      </dsp:nvSpPr>
      <dsp:spPr>
        <a:xfrm>
          <a:off x="5224772" y="590522"/>
          <a:ext cx="1023631" cy="3276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11815" y="0"/>
              </a:lnTo>
              <a:lnTo>
                <a:pt x="511815" y="327663"/>
              </a:lnTo>
              <a:lnTo>
                <a:pt x="1023631" y="32766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09718" y="727484"/>
        <a:ext cx="53739" cy="53739"/>
      </dsp:txXfrm>
    </dsp:sp>
    <dsp:sp modelId="{493D224F-E87F-4F0B-9E30-D5636D95E0C6}">
      <dsp:nvSpPr>
        <dsp:cNvPr id="0" name=""/>
        <dsp:cNvSpPr/>
      </dsp:nvSpPr>
      <dsp:spPr>
        <a:xfrm>
          <a:off x="5224772" y="312201"/>
          <a:ext cx="1023631" cy="278320"/>
        </a:xfrm>
        <a:custGeom>
          <a:avLst/>
          <a:gdLst/>
          <a:ahLst/>
          <a:cxnLst/>
          <a:rect l="0" t="0" r="0" b="0"/>
          <a:pathLst>
            <a:path>
              <a:moveTo>
                <a:pt x="0" y="278320"/>
              </a:moveTo>
              <a:lnTo>
                <a:pt x="511815" y="278320"/>
              </a:lnTo>
              <a:lnTo>
                <a:pt x="511815" y="0"/>
              </a:lnTo>
              <a:lnTo>
                <a:pt x="1023631" y="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10068" y="424842"/>
        <a:ext cx="53039" cy="53039"/>
      </dsp:txXfrm>
    </dsp:sp>
    <dsp:sp modelId="{AA5B143A-9FA2-4681-B9C6-F55A179C239C}">
      <dsp:nvSpPr>
        <dsp:cNvPr id="0" name=""/>
        <dsp:cNvSpPr/>
      </dsp:nvSpPr>
      <dsp:spPr>
        <a:xfrm>
          <a:off x="2045208" y="590522"/>
          <a:ext cx="1459984" cy="2457477"/>
        </a:xfrm>
        <a:custGeom>
          <a:avLst/>
          <a:gdLst/>
          <a:ahLst/>
          <a:cxnLst/>
          <a:rect l="0" t="0" r="0" b="0"/>
          <a:pathLst>
            <a:path>
              <a:moveTo>
                <a:pt x="0" y="2457477"/>
              </a:moveTo>
              <a:lnTo>
                <a:pt x="729992" y="2457477"/>
              </a:lnTo>
              <a:lnTo>
                <a:pt x="729992" y="0"/>
              </a:lnTo>
              <a:lnTo>
                <a:pt x="1459984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2703739" y="1747799"/>
        <a:ext cx="142922" cy="142922"/>
      </dsp:txXfrm>
    </dsp:sp>
    <dsp:sp modelId="{D39FF4C6-FAC3-4C7B-A9F9-A33A03E7FCB0}">
      <dsp:nvSpPr>
        <dsp:cNvPr id="0" name=""/>
        <dsp:cNvSpPr/>
      </dsp:nvSpPr>
      <dsp:spPr>
        <a:xfrm rot="16200000">
          <a:off x="-310896" y="2673095"/>
          <a:ext cx="3962399" cy="74980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About Your Children</a:t>
          </a:r>
          <a:endParaRPr lang="en-US" sz="3300" kern="1200" dirty="0"/>
        </a:p>
      </dsp:txBody>
      <dsp:txXfrm>
        <a:off x="-310896" y="2673095"/>
        <a:ext cx="3962399" cy="749809"/>
      </dsp:txXfrm>
    </dsp:sp>
    <dsp:sp modelId="{F571F19B-E293-4692-9F13-9AEB65F9B868}">
      <dsp:nvSpPr>
        <dsp:cNvPr id="0" name=""/>
        <dsp:cNvSpPr/>
      </dsp:nvSpPr>
      <dsp:spPr>
        <a:xfrm>
          <a:off x="3505193" y="328391"/>
          <a:ext cx="1719579" cy="5242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How many</a:t>
          </a:r>
          <a:endParaRPr lang="en-US" sz="1900" kern="1200"/>
        </a:p>
      </dsp:txBody>
      <dsp:txXfrm>
        <a:off x="3505193" y="328391"/>
        <a:ext cx="1719579" cy="524261"/>
      </dsp:txXfrm>
    </dsp:sp>
    <dsp:sp modelId="{A40CC6AF-91D8-4631-BC3A-6AE4DCC9DCBF}">
      <dsp:nvSpPr>
        <dsp:cNvPr id="0" name=""/>
        <dsp:cNvSpPr/>
      </dsp:nvSpPr>
      <dsp:spPr>
        <a:xfrm>
          <a:off x="6248403" y="50070"/>
          <a:ext cx="1719579" cy="5242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Son/s</a:t>
          </a:r>
          <a:endParaRPr lang="en-US" sz="1900" kern="1200"/>
        </a:p>
      </dsp:txBody>
      <dsp:txXfrm>
        <a:off x="6248403" y="50070"/>
        <a:ext cx="1719579" cy="524261"/>
      </dsp:txXfrm>
    </dsp:sp>
    <dsp:sp modelId="{1F249E1C-3056-4664-AAAB-EC306E39D866}">
      <dsp:nvSpPr>
        <dsp:cNvPr id="0" name=""/>
        <dsp:cNvSpPr/>
      </dsp:nvSpPr>
      <dsp:spPr>
        <a:xfrm>
          <a:off x="6248403" y="656054"/>
          <a:ext cx="1719579" cy="5242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Daughter/s</a:t>
          </a:r>
          <a:endParaRPr lang="en-US" sz="1900" kern="1200"/>
        </a:p>
      </dsp:txBody>
      <dsp:txXfrm>
        <a:off x="6248403" y="656054"/>
        <a:ext cx="1719579" cy="524261"/>
      </dsp:txXfrm>
    </dsp:sp>
    <dsp:sp modelId="{9AEEF3AB-1D4C-4269-A313-6D693C67328B}">
      <dsp:nvSpPr>
        <dsp:cNvPr id="0" name=""/>
        <dsp:cNvSpPr/>
      </dsp:nvSpPr>
      <dsp:spPr>
        <a:xfrm>
          <a:off x="3505193" y="1311382"/>
          <a:ext cx="1719579" cy="5242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Address</a:t>
          </a:r>
          <a:endParaRPr lang="en-US" sz="1900" kern="1200"/>
        </a:p>
      </dsp:txBody>
      <dsp:txXfrm>
        <a:off x="3505193" y="1311382"/>
        <a:ext cx="1719579" cy="524261"/>
      </dsp:txXfrm>
    </dsp:sp>
    <dsp:sp modelId="{C8DFE9F5-7A61-42F7-AA6D-46571DC05293}">
      <dsp:nvSpPr>
        <dsp:cNvPr id="0" name=""/>
        <dsp:cNvSpPr/>
      </dsp:nvSpPr>
      <dsp:spPr>
        <a:xfrm>
          <a:off x="6248403" y="1311382"/>
          <a:ext cx="1719579" cy="5242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With you?</a:t>
          </a:r>
          <a:endParaRPr lang="en-US" sz="1900" kern="1200"/>
        </a:p>
      </dsp:txBody>
      <dsp:txXfrm>
        <a:off x="6248403" y="1311382"/>
        <a:ext cx="1719579" cy="524261"/>
      </dsp:txXfrm>
    </dsp:sp>
    <dsp:sp modelId="{FD1E96DA-44F5-411C-B4A5-7E7A68E37933}">
      <dsp:nvSpPr>
        <dsp:cNvPr id="0" name=""/>
        <dsp:cNvSpPr/>
      </dsp:nvSpPr>
      <dsp:spPr>
        <a:xfrm>
          <a:off x="3505193" y="1966709"/>
          <a:ext cx="1719579" cy="5242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Full name</a:t>
          </a:r>
          <a:endParaRPr lang="en-US" sz="1900" kern="1200"/>
        </a:p>
      </dsp:txBody>
      <dsp:txXfrm>
        <a:off x="3505193" y="1966709"/>
        <a:ext cx="1719579" cy="524261"/>
      </dsp:txXfrm>
    </dsp:sp>
    <dsp:sp modelId="{E1A1971B-267E-4C57-8F32-FBEB9EC4C07F}">
      <dsp:nvSpPr>
        <dsp:cNvPr id="0" name=""/>
        <dsp:cNvSpPr/>
      </dsp:nvSpPr>
      <dsp:spPr>
        <a:xfrm>
          <a:off x="6248403" y="1966709"/>
          <a:ext cx="1719579" cy="5242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First, Middle, Last</a:t>
          </a:r>
          <a:endParaRPr lang="en-US" sz="1900" kern="1200"/>
        </a:p>
      </dsp:txBody>
      <dsp:txXfrm>
        <a:off x="6248403" y="1966709"/>
        <a:ext cx="1719579" cy="524261"/>
      </dsp:txXfrm>
    </dsp:sp>
    <dsp:sp modelId="{5D43C88A-CE0C-42BE-8103-50CFD1361FB1}">
      <dsp:nvSpPr>
        <dsp:cNvPr id="0" name=""/>
        <dsp:cNvSpPr/>
      </dsp:nvSpPr>
      <dsp:spPr>
        <a:xfrm>
          <a:off x="3505193" y="2622037"/>
          <a:ext cx="1719579" cy="5242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Spell that</a:t>
          </a:r>
          <a:endParaRPr lang="en-US" sz="1900" kern="1200"/>
        </a:p>
      </dsp:txBody>
      <dsp:txXfrm>
        <a:off x="3505193" y="2622037"/>
        <a:ext cx="1719579" cy="524261"/>
      </dsp:txXfrm>
    </dsp:sp>
    <dsp:sp modelId="{BE00A73F-45DF-4EDE-9B38-2ADB9EC10CE5}">
      <dsp:nvSpPr>
        <dsp:cNvPr id="0" name=""/>
        <dsp:cNvSpPr/>
      </dsp:nvSpPr>
      <dsp:spPr>
        <a:xfrm>
          <a:off x="3505193" y="3277364"/>
          <a:ext cx="1719579" cy="5242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Date of birth</a:t>
          </a:r>
          <a:endParaRPr lang="en-US" sz="1900" kern="1200"/>
        </a:p>
      </dsp:txBody>
      <dsp:txXfrm>
        <a:off x="3505193" y="3277364"/>
        <a:ext cx="1719579" cy="524261"/>
      </dsp:txXfrm>
    </dsp:sp>
    <dsp:sp modelId="{731AA927-D340-4FA6-8A03-61BE3FA866C1}">
      <dsp:nvSpPr>
        <dsp:cNvPr id="0" name=""/>
        <dsp:cNvSpPr/>
      </dsp:nvSpPr>
      <dsp:spPr>
        <a:xfrm>
          <a:off x="3505193" y="3932692"/>
          <a:ext cx="1719579" cy="5242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Immigration status</a:t>
          </a:r>
          <a:endParaRPr lang="en-US" sz="1900" kern="1200"/>
        </a:p>
      </dsp:txBody>
      <dsp:txXfrm>
        <a:off x="3505193" y="3932692"/>
        <a:ext cx="1719579" cy="524261"/>
      </dsp:txXfrm>
    </dsp:sp>
    <dsp:sp modelId="{7E90D58B-1DA7-4FCF-84B1-08397F68AB45}">
      <dsp:nvSpPr>
        <dsp:cNvPr id="0" name=""/>
        <dsp:cNvSpPr/>
      </dsp:nvSpPr>
      <dsp:spPr>
        <a:xfrm>
          <a:off x="6248403" y="3605028"/>
          <a:ext cx="1719579" cy="5242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Permanent resident</a:t>
          </a:r>
          <a:endParaRPr lang="en-US" sz="1900" kern="1200"/>
        </a:p>
      </dsp:txBody>
      <dsp:txXfrm>
        <a:off x="6248403" y="3605028"/>
        <a:ext cx="1719579" cy="524261"/>
      </dsp:txXfrm>
    </dsp:sp>
    <dsp:sp modelId="{96CAE7B3-B755-41E0-BB5B-836F71654397}">
      <dsp:nvSpPr>
        <dsp:cNvPr id="0" name=""/>
        <dsp:cNvSpPr/>
      </dsp:nvSpPr>
      <dsp:spPr>
        <a:xfrm>
          <a:off x="6248403" y="4260355"/>
          <a:ext cx="1719579" cy="5242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US citizen</a:t>
          </a:r>
          <a:endParaRPr lang="en-US" sz="1900" kern="1200"/>
        </a:p>
      </dsp:txBody>
      <dsp:txXfrm>
        <a:off x="6248403" y="4260355"/>
        <a:ext cx="1719579" cy="524261"/>
      </dsp:txXfrm>
    </dsp:sp>
    <dsp:sp modelId="{426A3342-2F21-41CC-8904-AB91BE54EF06}">
      <dsp:nvSpPr>
        <dsp:cNvPr id="0" name=""/>
        <dsp:cNvSpPr/>
      </dsp:nvSpPr>
      <dsp:spPr>
        <a:xfrm>
          <a:off x="3505193" y="5243346"/>
          <a:ext cx="1719579" cy="5242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Country of birth</a:t>
          </a:r>
          <a:endParaRPr lang="en-US" sz="1900" kern="1200"/>
        </a:p>
      </dsp:txBody>
      <dsp:txXfrm>
        <a:off x="3505193" y="5243346"/>
        <a:ext cx="1719579" cy="524261"/>
      </dsp:txXfrm>
    </dsp:sp>
    <dsp:sp modelId="{75AA8577-EDF2-4252-A6C9-30AAB38C2EAC}">
      <dsp:nvSpPr>
        <dsp:cNvPr id="0" name=""/>
        <dsp:cNvSpPr/>
      </dsp:nvSpPr>
      <dsp:spPr>
        <a:xfrm>
          <a:off x="6248403" y="4915683"/>
          <a:ext cx="1719579" cy="5242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US</a:t>
          </a:r>
          <a:endParaRPr lang="en-US" sz="1900" kern="1200"/>
        </a:p>
      </dsp:txBody>
      <dsp:txXfrm>
        <a:off x="6248403" y="4915683"/>
        <a:ext cx="1719579" cy="524261"/>
      </dsp:txXfrm>
    </dsp:sp>
    <dsp:sp modelId="{29D52401-F7D3-41E3-B78C-806E7DE6D285}">
      <dsp:nvSpPr>
        <dsp:cNvPr id="0" name=""/>
        <dsp:cNvSpPr/>
      </dsp:nvSpPr>
      <dsp:spPr>
        <a:xfrm>
          <a:off x="6248403" y="5571010"/>
          <a:ext cx="1719579" cy="5242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Abroad</a:t>
          </a:r>
          <a:endParaRPr lang="en-US" sz="1900" kern="1200"/>
        </a:p>
      </dsp:txBody>
      <dsp:txXfrm>
        <a:off x="6248403" y="5571010"/>
        <a:ext cx="1719579" cy="5242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A0837F3-E8DE-40B1-962B-9C0D164B5F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010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04800"/>
            <a:ext cx="8686800" cy="914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40161" dir="6506097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95500" y="1295400"/>
            <a:ext cx="49530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FontTx/>
              <a:buNone/>
              <a:defRPr sz="2400" b="1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305550"/>
            <a:ext cx="2193925" cy="476250"/>
          </a:xfrm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971800" y="6305550"/>
            <a:ext cx="3154363" cy="476250"/>
          </a:xfrm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21475" y="6305550"/>
            <a:ext cx="2193925" cy="476250"/>
          </a:xfrm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CEFCBC31-1D76-4D43-8006-FB97A5E5F8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E91528-A544-4C94-8EED-2962CA3890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43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304800"/>
            <a:ext cx="20764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769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F3464-6FFA-456A-BAC5-3AF6325951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178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6C9AAF-348E-43DF-B27E-17663D5404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57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ACE25-989B-4A6B-8DCB-2005528C38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767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752600"/>
            <a:ext cx="40767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C5316-56AC-451B-81FD-7F656CBC97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29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D213A-B1A6-4ADC-BABA-66F224D3CF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39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46B97-3B3C-4C72-AA45-ED4DCFA2D5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92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3E1E4-FBA4-474A-89DF-7B162B4E87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171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6983D-26CF-4402-976C-E834DB6CB0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0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13B22-5017-4439-8C72-61EAD1B34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948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305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0161" dir="4293903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3058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153150"/>
            <a:ext cx="2159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03525" y="6153150"/>
            <a:ext cx="23780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84800" y="6153150"/>
            <a:ext cx="2159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DF1F837F-5253-48B9-B67C-453527F7226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CitizenVIP</a:t>
            </a:r>
            <a:r>
              <a:rPr lang="en-US" dirty="0"/>
              <a:t> ESL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Your Children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981200"/>
            <a:ext cx="5223164" cy="4724400"/>
          </a:xfrm>
        </p:spPr>
        <p:txBody>
          <a:bodyPr/>
          <a:lstStyle/>
          <a:p>
            <a:r>
              <a:rPr lang="en-US" sz="2400" dirty="0"/>
              <a:t>Where do your children live?</a:t>
            </a:r>
          </a:p>
          <a:p>
            <a:r>
              <a:rPr lang="en-US" sz="2400" dirty="0"/>
              <a:t>Do your children live with you?</a:t>
            </a:r>
            <a:endParaRPr lang="en-GB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5755" y="2209800"/>
            <a:ext cx="4076700" cy="3581400"/>
          </a:xfrm>
        </p:spPr>
        <p:txBody>
          <a:bodyPr/>
          <a:lstStyle/>
          <a:p>
            <a:r>
              <a:rPr lang="en-GB" dirty="0" smtClean="0"/>
              <a:t>(Alex) lives with me.</a:t>
            </a:r>
          </a:p>
          <a:p>
            <a:r>
              <a:rPr lang="en-GB" dirty="0" smtClean="0"/>
              <a:t>(Juana) lives in San Francisco.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6477000" y="152400"/>
            <a:ext cx="2419350" cy="14965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750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in Pairs: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76700" cy="4038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1800" dirty="0" smtClean="0"/>
              <a:t>How many children do you have?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800" b="1" dirty="0" smtClean="0">
                <a:solidFill>
                  <a:srgbClr val="7030A0"/>
                </a:solidFill>
              </a:rPr>
              <a:t>I have …</a:t>
            </a:r>
            <a:endParaRPr lang="en-GB" sz="1800" b="1" dirty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1800" dirty="0" smtClean="0"/>
              <a:t>Where do your children live?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800" b="1" dirty="0" smtClean="0">
                <a:solidFill>
                  <a:srgbClr val="7030A0"/>
                </a:solidFill>
              </a:rPr>
              <a:t>They live …</a:t>
            </a:r>
            <a:endParaRPr lang="en-GB" sz="1800" b="1" dirty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1800" dirty="0" smtClean="0"/>
              <a:t>What country do they live in?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800" b="1" dirty="0" smtClean="0">
                <a:solidFill>
                  <a:srgbClr val="7030A0"/>
                </a:solidFill>
              </a:rPr>
              <a:t>They live in …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What are their full names</a:t>
            </a:r>
            <a:r>
              <a:rPr lang="en-US" sz="1800" dirty="0" smtClean="0"/>
              <a:t>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800" b="1" dirty="0">
                <a:solidFill>
                  <a:srgbClr val="7030A0"/>
                </a:solidFill>
              </a:rPr>
              <a:t>They are called …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95400"/>
            <a:ext cx="4076700" cy="4038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How do you spell that?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800" b="1" dirty="0">
                <a:solidFill>
                  <a:srgbClr val="7030A0"/>
                </a:solidFill>
              </a:rPr>
              <a:t>Spell, spell, spell …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 smtClean="0"/>
              <a:t>What </a:t>
            </a:r>
            <a:r>
              <a:rPr lang="en-US" sz="1800" dirty="0"/>
              <a:t>is their date of birth</a:t>
            </a:r>
            <a:r>
              <a:rPr lang="en-US" sz="1800" dirty="0" smtClean="0"/>
              <a:t>?</a:t>
            </a:r>
            <a:r>
              <a:rPr lang="en-GB" sz="1800" dirty="0" smtClean="0"/>
              <a:t>?</a:t>
            </a:r>
            <a:endParaRPr lang="en-GB" sz="18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800" b="1" dirty="0" smtClean="0">
                <a:solidFill>
                  <a:srgbClr val="7030A0"/>
                </a:solidFill>
              </a:rPr>
              <a:t>(Name) was born on …</a:t>
            </a:r>
            <a:endParaRPr lang="en-GB" sz="1800" b="1" dirty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Are they US citizens?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800" b="1" dirty="0" smtClean="0">
                <a:solidFill>
                  <a:srgbClr val="7030A0"/>
                </a:solidFill>
              </a:rPr>
              <a:t>(Name) is a …</a:t>
            </a:r>
            <a:endParaRPr lang="en-GB" sz="1800" b="1" dirty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In what country were your children born?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GB" sz="1800" b="1" dirty="0" smtClean="0">
                <a:solidFill>
                  <a:srgbClr val="7030A0"/>
                </a:solidFill>
              </a:rPr>
              <a:t>(Name) was born in …</a:t>
            </a:r>
            <a:endParaRPr lang="en-GB" sz="1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8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52400"/>
            <a:ext cx="8305800" cy="1143000"/>
          </a:xfrm>
        </p:spPr>
        <p:txBody>
          <a:bodyPr/>
          <a:lstStyle/>
          <a:p>
            <a:r>
              <a:rPr lang="en-US" sz="4000" dirty="0" smtClean="0"/>
              <a:t>Information About Your Children</a:t>
            </a:r>
            <a:endParaRPr lang="en-US" sz="4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9176753"/>
              </p:ext>
            </p:extLst>
          </p:nvPr>
        </p:nvGraphicFramePr>
        <p:xfrm>
          <a:off x="-381000" y="787400"/>
          <a:ext cx="86868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082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39FF4C6-FAC3-4C7B-A9F9-A33A03E7FC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D39FF4C6-FAC3-4C7B-A9F9-A33A03E7FC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A5B143A-9FA2-4681-B9C6-F55A179C23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dgm id="{AA5B143A-9FA2-4681-B9C6-F55A179C23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571F19B-E293-4692-9F13-9AEB65F9B8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graphicEl>
                                              <a:dgm id="{F571F19B-E293-4692-9F13-9AEB65F9B8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93D224F-E87F-4F0B-9E30-D5636D95E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>
                                            <p:graphicEl>
                                              <a:dgm id="{493D224F-E87F-4F0B-9E30-D5636D95E0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40CC6AF-91D8-4631-BC3A-6AE4DCC9DC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>
                                            <p:graphicEl>
                                              <a:dgm id="{A40CC6AF-91D8-4631-BC3A-6AE4DCC9DC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6B83259-82C1-4443-AD2D-6B0C31EB00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">
                                            <p:graphicEl>
                                              <a:dgm id="{B6B83259-82C1-4443-AD2D-6B0C31EB00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F249E1C-3056-4664-AAAB-EC306E39D8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>
                                            <p:graphicEl>
                                              <a:dgm id="{1F249E1C-3056-4664-AAAB-EC306E39D8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1E50336-550C-4FF1-98EA-CAE3C81EE1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">
                                            <p:graphicEl>
                                              <a:dgm id="{31E50336-550C-4FF1-98EA-CAE3C81EE1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AEEF3AB-1D4C-4269-A313-6D693C6732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">
                                            <p:graphicEl>
                                              <a:dgm id="{9AEEF3AB-1D4C-4269-A313-6D693C6732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CB96EA0-225A-42B6-A52B-3856A5B777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">
                                            <p:graphicEl>
                                              <a:dgm id="{FCB96EA0-225A-42B6-A52B-3856A5B777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8DFE9F5-7A61-42F7-AA6D-46571DC052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">
                                            <p:graphicEl>
                                              <a:dgm id="{C8DFE9F5-7A61-42F7-AA6D-46571DC052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1B937F8-FA85-464E-A279-4AEE9FB3BE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">
                                            <p:graphicEl>
                                              <a:dgm id="{11B937F8-FA85-464E-A279-4AEE9FB3BE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D1E96DA-44F5-411C-B4A5-7E7A68E379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7">
                                            <p:graphicEl>
                                              <a:dgm id="{FD1E96DA-44F5-411C-B4A5-7E7A68E379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3181ACE-01A5-475E-8738-82087E8555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7">
                                            <p:graphicEl>
                                              <a:dgm id="{D3181ACE-01A5-475E-8738-82087E8555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1A1971B-267E-4C57-8F32-FBEB9EC4C0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">
                                            <p:graphicEl>
                                              <a:dgm id="{E1A1971B-267E-4C57-8F32-FBEB9EC4C0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E4E65D3-2CF2-49AE-B1AE-A773249C6E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7">
                                            <p:graphicEl>
                                              <a:dgm id="{8E4E65D3-2CF2-49AE-B1AE-A773249C6E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D43C88A-CE0C-42BE-8103-50CFD1361F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7">
                                            <p:graphicEl>
                                              <a:dgm id="{5D43C88A-CE0C-42BE-8103-50CFD1361F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9D3B564-6D8D-457C-8504-6197F58EF1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7">
                                            <p:graphicEl>
                                              <a:dgm id="{A9D3B564-6D8D-457C-8504-6197F58EF1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E00A73F-45DF-4EDE-9B38-2ADB9EC10C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7">
                                            <p:graphicEl>
                                              <a:dgm id="{BE00A73F-45DF-4EDE-9B38-2ADB9EC10C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42163D4-83B2-4F5B-92C1-1CD10A3F1E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7">
                                            <p:graphicEl>
                                              <a:dgm id="{642163D4-83B2-4F5B-92C1-1CD10A3F1E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31AA927-D340-4FA6-8A03-61BE3FA866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7">
                                            <p:graphicEl>
                                              <a:dgm id="{731AA927-D340-4FA6-8A03-61BE3FA866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C3C6E5D-C9AA-4EFD-8BB0-3C4254C543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7">
                                            <p:graphicEl>
                                              <a:dgm id="{5C3C6E5D-C9AA-4EFD-8BB0-3C4254C543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E90D58B-1DA7-4FCF-84B1-08397F68AB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7">
                                            <p:graphicEl>
                                              <a:dgm id="{7E90D58B-1DA7-4FCF-84B1-08397F68AB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159E596-CAB6-4F7F-9A5F-43432DD8A8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7">
                                            <p:graphicEl>
                                              <a:dgm id="{2159E596-CAB6-4F7F-9A5F-43432DD8A8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6CAE7B3-B755-41E0-BB5B-836F716543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7">
                                            <p:graphicEl>
                                              <a:dgm id="{96CAE7B3-B755-41E0-BB5B-836F716543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EB2DF36-D8AC-4E66-9BFF-93B895C8C4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7">
                                            <p:graphicEl>
                                              <a:dgm id="{DEB2DF36-D8AC-4E66-9BFF-93B895C8C4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26A3342-2F21-41CC-8904-AB91BE54EF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7">
                                            <p:graphicEl>
                                              <a:dgm id="{426A3342-2F21-41CC-8904-AB91BE54EF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B0ABF4E-D543-4357-967C-E81CC3B769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7">
                                            <p:graphicEl>
                                              <a:dgm id="{5B0ABF4E-D543-4357-967C-E81CC3B769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5AA8577-EDF2-4252-A6C9-30AAB38C2E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7">
                                            <p:graphicEl>
                                              <a:dgm id="{75AA8577-EDF2-4252-A6C9-30AAB38C2E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5F3367B-2312-4159-8A3C-5375054773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7">
                                            <p:graphicEl>
                                              <a:dgm id="{45F3367B-2312-4159-8A3C-5375054773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9D52401-F7D3-41E3-B78C-806E7DE6D2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7">
                                            <p:graphicEl>
                                              <a:dgm id="{29D52401-F7D3-41E3-B78C-806E7DE6D2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Number of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209800"/>
            <a:ext cx="4495800" cy="4495800"/>
          </a:xfrm>
        </p:spPr>
        <p:txBody>
          <a:bodyPr/>
          <a:lstStyle/>
          <a:p>
            <a:r>
              <a:rPr lang="en-US" sz="2400" dirty="0"/>
              <a:t>How many sons and daughters have you had?</a:t>
            </a:r>
          </a:p>
          <a:p>
            <a:r>
              <a:rPr lang="en-US" sz="2400" dirty="0"/>
              <a:t>How many children have you had?</a:t>
            </a:r>
          </a:p>
          <a:p>
            <a:r>
              <a:rPr lang="en-US" sz="2400" dirty="0"/>
              <a:t>How many children do you have?</a:t>
            </a:r>
            <a:endParaRPr lang="en-GB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5755" y="2209800"/>
            <a:ext cx="4076700" cy="3581400"/>
          </a:xfrm>
        </p:spPr>
        <p:txBody>
          <a:bodyPr/>
          <a:lstStyle/>
          <a:p>
            <a:r>
              <a:rPr lang="en-GB" dirty="0"/>
              <a:t>I don’t have any children.</a:t>
            </a:r>
            <a:endParaRPr lang="en-US" dirty="0"/>
          </a:p>
          <a:p>
            <a:r>
              <a:rPr lang="en-GB" dirty="0"/>
              <a:t>OR</a:t>
            </a:r>
            <a:endParaRPr lang="en-US" dirty="0"/>
          </a:p>
          <a:p>
            <a:r>
              <a:rPr lang="en-GB" dirty="0"/>
              <a:t>I have one son and 2 daughters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6477000" y="228599"/>
            <a:ext cx="2343150" cy="14276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89349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Children’s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133600"/>
            <a:ext cx="4572000" cy="4572000"/>
          </a:xfrm>
        </p:spPr>
        <p:txBody>
          <a:bodyPr/>
          <a:lstStyle/>
          <a:p>
            <a:r>
              <a:rPr lang="en-US" sz="2400" dirty="0"/>
              <a:t>Where do they live?</a:t>
            </a:r>
          </a:p>
          <a:p>
            <a:r>
              <a:rPr lang="en-US" sz="2400" dirty="0"/>
              <a:t>Are they living with you or at a different address?</a:t>
            </a:r>
            <a:endParaRPr lang="en-GB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5755" y="2209800"/>
            <a:ext cx="4076700" cy="3581400"/>
          </a:xfrm>
        </p:spPr>
        <p:txBody>
          <a:bodyPr/>
          <a:lstStyle/>
          <a:p>
            <a:r>
              <a:rPr lang="en-GB" dirty="0" smtClean="0"/>
              <a:t>S/he lives with me.</a:t>
            </a:r>
          </a:p>
          <a:p>
            <a:r>
              <a:rPr lang="en-GB" dirty="0" smtClean="0"/>
              <a:t>They </a:t>
            </a:r>
            <a:r>
              <a:rPr lang="en-GB" dirty="0"/>
              <a:t>live with me.</a:t>
            </a:r>
            <a:endParaRPr lang="en-US" dirty="0"/>
          </a:p>
          <a:p>
            <a:pPr marL="0" indent="0">
              <a:buNone/>
            </a:pPr>
            <a:r>
              <a:rPr lang="en-GB" dirty="0" smtClean="0"/>
              <a:t>OR:</a:t>
            </a:r>
            <a:endParaRPr lang="en-US" dirty="0"/>
          </a:p>
          <a:p>
            <a:r>
              <a:rPr lang="en-GB" dirty="0"/>
              <a:t>My daughter lives in San Francisco.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6705600" y="152399"/>
            <a:ext cx="2257425" cy="13595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9115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Country?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981200"/>
            <a:ext cx="5223164" cy="4724400"/>
          </a:xfrm>
        </p:spPr>
        <p:txBody>
          <a:bodyPr/>
          <a:lstStyle/>
          <a:p>
            <a:r>
              <a:rPr lang="en-US" sz="2400" dirty="0"/>
              <a:t>What country </a:t>
            </a:r>
            <a:r>
              <a:rPr lang="en-US" sz="2400" dirty="0" smtClean="0"/>
              <a:t>does s/he live </a:t>
            </a:r>
            <a:r>
              <a:rPr lang="en-US" sz="2400" dirty="0"/>
              <a:t>in?</a:t>
            </a:r>
            <a:endParaRPr lang="en-GB" sz="2400" dirty="0"/>
          </a:p>
          <a:p>
            <a:r>
              <a:rPr lang="en-US" sz="2400" dirty="0" smtClean="0"/>
              <a:t>What </a:t>
            </a:r>
            <a:r>
              <a:rPr lang="en-US" sz="2400" dirty="0"/>
              <a:t>country do they live in</a:t>
            </a:r>
            <a:r>
              <a:rPr lang="en-US" sz="2400" dirty="0" smtClean="0"/>
              <a:t>?</a:t>
            </a:r>
            <a:endParaRPr lang="en-GB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1981200"/>
            <a:ext cx="4076700" cy="3581400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Oversees:</a:t>
            </a:r>
          </a:p>
          <a:p>
            <a:r>
              <a:rPr lang="en-GB" dirty="0" smtClean="0"/>
              <a:t>S/he </a:t>
            </a:r>
            <a:r>
              <a:rPr lang="en-GB" dirty="0"/>
              <a:t>lives in (Japan)</a:t>
            </a:r>
            <a:endParaRPr lang="en-US" dirty="0"/>
          </a:p>
          <a:p>
            <a:r>
              <a:rPr lang="en-GB" dirty="0"/>
              <a:t>They live in (Japan)</a:t>
            </a:r>
            <a:endParaRPr lang="en-US" dirty="0"/>
          </a:p>
          <a:p>
            <a:pPr marL="0" indent="0">
              <a:buNone/>
            </a:pPr>
            <a:r>
              <a:rPr lang="en-GB" b="1" dirty="0" smtClean="0"/>
              <a:t>United States:</a:t>
            </a:r>
          </a:p>
          <a:p>
            <a:r>
              <a:rPr lang="en-GB" dirty="0" smtClean="0"/>
              <a:t>S/he </a:t>
            </a:r>
            <a:r>
              <a:rPr lang="en-GB" dirty="0"/>
              <a:t>lives here in the US.</a:t>
            </a:r>
            <a:endParaRPr lang="en-US" dirty="0"/>
          </a:p>
          <a:p>
            <a:r>
              <a:rPr lang="en-GB" dirty="0"/>
              <a:t>They live here in the US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6172200" y="381000"/>
            <a:ext cx="2514600" cy="136306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2750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024898"/>
            <a:ext cx="5223164" cy="4680701"/>
          </a:xfrm>
        </p:spPr>
        <p:txBody>
          <a:bodyPr/>
          <a:lstStyle/>
          <a:p>
            <a:r>
              <a:rPr lang="en-US" sz="2400" dirty="0"/>
              <a:t>What is your son’s full name?</a:t>
            </a:r>
          </a:p>
          <a:p>
            <a:r>
              <a:rPr lang="en-US" sz="2400" dirty="0"/>
              <a:t>What is your daughter’s complete name?</a:t>
            </a:r>
          </a:p>
          <a:p>
            <a:r>
              <a:rPr lang="en-US" sz="2400" dirty="0"/>
              <a:t>What are their full names</a:t>
            </a:r>
            <a:r>
              <a:rPr lang="en-US" sz="2400" dirty="0" smtClean="0"/>
              <a:t>?</a:t>
            </a:r>
          </a:p>
          <a:p>
            <a:r>
              <a:rPr lang="en-GB" sz="2400" dirty="0"/>
              <a:t>How do you spell that?</a:t>
            </a:r>
            <a:endParaRPr lang="en-GB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5236" y="2024898"/>
            <a:ext cx="4331855" cy="4071101"/>
          </a:xfrm>
        </p:spPr>
        <p:txBody>
          <a:bodyPr/>
          <a:lstStyle/>
          <a:p>
            <a:r>
              <a:rPr lang="en-GB" sz="2400" dirty="0"/>
              <a:t>My son is </a:t>
            </a:r>
            <a:r>
              <a:rPr lang="en-GB" sz="2400" dirty="0" smtClean="0"/>
              <a:t>called (Yusuf)</a:t>
            </a:r>
            <a:endParaRPr lang="en-US" sz="2400" dirty="0"/>
          </a:p>
          <a:p>
            <a:r>
              <a:rPr lang="en-GB" sz="2400" dirty="0"/>
              <a:t>My sons are </a:t>
            </a:r>
            <a:r>
              <a:rPr lang="en-GB" sz="2400" dirty="0" smtClean="0"/>
              <a:t>called (Anton and Alexander)</a:t>
            </a:r>
            <a:endParaRPr lang="en-US" sz="2400" dirty="0"/>
          </a:p>
          <a:p>
            <a:endParaRPr lang="en-US" sz="2400" dirty="0"/>
          </a:p>
          <a:p>
            <a:r>
              <a:rPr lang="en-GB" sz="2400" dirty="0"/>
              <a:t>My daughter  is </a:t>
            </a:r>
            <a:r>
              <a:rPr lang="en-GB" sz="2400" dirty="0" smtClean="0"/>
              <a:t>called (Anastasia)</a:t>
            </a:r>
            <a:endParaRPr lang="en-US" sz="2400" dirty="0"/>
          </a:p>
          <a:p>
            <a:r>
              <a:rPr lang="en-GB" sz="2400" dirty="0"/>
              <a:t>My </a:t>
            </a:r>
            <a:r>
              <a:rPr lang="en-GB" sz="2400" dirty="0" smtClean="0"/>
              <a:t>daughters  </a:t>
            </a:r>
            <a:r>
              <a:rPr lang="en-GB" sz="2400" dirty="0"/>
              <a:t>are </a:t>
            </a:r>
            <a:r>
              <a:rPr lang="en-GB" sz="2400" dirty="0" smtClean="0"/>
              <a:t>called (Marie and Anna)</a:t>
            </a:r>
            <a:endParaRPr lang="en-US" sz="2400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6477000" y="152400"/>
            <a:ext cx="2570480" cy="18724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750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Birthday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057400"/>
            <a:ext cx="5223164" cy="4648200"/>
          </a:xfrm>
        </p:spPr>
        <p:txBody>
          <a:bodyPr/>
          <a:lstStyle/>
          <a:p>
            <a:r>
              <a:rPr lang="en-US" sz="2400" dirty="0"/>
              <a:t>When were your children born?</a:t>
            </a:r>
          </a:p>
          <a:p>
            <a:r>
              <a:rPr lang="en-US" sz="2400" dirty="0"/>
              <a:t>What is their date of birth?</a:t>
            </a:r>
          </a:p>
          <a:p>
            <a:r>
              <a:rPr lang="en-US" sz="2400" dirty="0"/>
              <a:t>What is your son’s birth date?</a:t>
            </a:r>
          </a:p>
          <a:p>
            <a:r>
              <a:rPr lang="en-US" sz="2400" dirty="0"/>
              <a:t>What was your daughter born?</a:t>
            </a:r>
            <a:endParaRPr lang="en-GB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5755" y="2209800"/>
            <a:ext cx="4076700" cy="3581400"/>
          </a:xfrm>
        </p:spPr>
        <p:txBody>
          <a:bodyPr/>
          <a:lstStyle/>
          <a:p>
            <a:r>
              <a:rPr lang="en-GB" dirty="0" smtClean="0"/>
              <a:t>(Anna) was born on (month, day, year)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6934200" y="103908"/>
            <a:ext cx="2028825" cy="196898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2750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1143000"/>
          </a:xfrm>
        </p:spPr>
        <p:txBody>
          <a:bodyPr/>
          <a:lstStyle/>
          <a:p>
            <a:r>
              <a:rPr lang="en-GB" dirty="0" smtClean="0"/>
              <a:t>Immigration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990600"/>
            <a:ext cx="5223164" cy="48006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Singular</a:t>
            </a:r>
            <a:r>
              <a:rPr lang="en-US" sz="2400" dirty="0" smtClean="0"/>
              <a:t>:</a:t>
            </a:r>
          </a:p>
          <a:p>
            <a:r>
              <a:rPr lang="en-US" sz="2400" dirty="0"/>
              <a:t>What is the immigration status of your </a:t>
            </a:r>
            <a:r>
              <a:rPr lang="en-US" sz="2400" dirty="0" smtClean="0"/>
              <a:t>child?</a:t>
            </a:r>
            <a:endParaRPr lang="en-US" sz="2400" dirty="0"/>
          </a:p>
          <a:p>
            <a:r>
              <a:rPr lang="en-US" sz="2400" dirty="0" smtClean="0"/>
              <a:t>Is s/he a US citizen?</a:t>
            </a:r>
            <a:endParaRPr lang="en-US" sz="2400" dirty="0"/>
          </a:p>
          <a:p>
            <a:r>
              <a:rPr lang="en-US" sz="2400" dirty="0" smtClean="0"/>
              <a:t>Is your child a permanent </a:t>
            </a:r>
            <a:r>
              <a:rPr lang="en-US" sz="2400" dirty="0"/>
              <a:t>residents?</a:t>
            </a:r>
            <a:endParaRPr lang="en-GB" sz="2400" dirty="0"/>
          </a:p>
          <a:p>
            <a:pPr marL="0" indent="0">
              <a:buNone/>
            </a:pPr>
            <a:r>
              <a:rPr lang="en-US" sz="2400" b="1" dirty="0" smtClean="0"/>
              <a:t>Plural:</a:t>
            </a:r>
          </a:p>
          <a:p>
            <a:r>
              <a:rPr lang="en-US" sz="2400" dirty="0" smtClean="0"/>
              <a:t>What </a:t>
            </a:r>
            <a:r>
              <a:rPr lang="en-US" sz="2400" dirty="0"/>
              <a:t>is the immigration status of your children?</a:t>
            </a:r>
          </a:p>
          <a:p>
            <a:r>
              <a:rPr lang="en-US" sz="2400" dirty="0"/>
              <a:t>Are they US citizens?</a:t>
            </a:r>
          </a:p>
          <a:p>
            <a:r>
              <a:rPr lang="en-US" sz="2400" dirty="0"/>
              <a:t>Are your children permanent residents?</a:t>
            </a:r>
            <a:endParaRPr lang="en-GB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5755" y="2209800"/>
            <a:ext cx="4076700" cy="3581400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Singular:</a:t>
            </a:r>
          </a:p>
          <a:p>
            <a:r>
              <a:rPr lang="en-GB" dirty="0" smtClean="0"/>
              <a:t>My son is a</a:t>
            </a:r>
          </a:p>
          <a:p>
            <a:r>
              <a:rPr lang="en-GB" dirty="0" smtClean="0"/>
              <a:t>My daughter is a</a:t>
            </a:r>
          </a:p>
          <a:p>
            <a:pPr marL="0" indent="0">
              <a:buNone/>
            </a:pPr>
            <a:r>
              <a:rPr lang="en-GB" b="1" dirty="0" smtClean="0"/>
              <a:t>Plural:</a:t>
            </a:r>
          </a:p>
          <a:p>
            <a:r>
              <a:rPr lang="en-GB" dirty="0" smtClean="0"/>
              <a:t>They are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b="1" dirty="0" smtClean="0">
                <a:solidFill>
                  <a:srgbClr val="FF0000"/>
                </a:solidFill>
              </a:rPr>
              <a:t>US citizens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b="1" dirty="0" smtClean="0">
                <a:solidFill>
                  <a:srgbClr val="FF0000"/>
                </a:solidFill>
              </a:rPr>
              <a:t>Permanent residents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7239000" y="304800"/>
            <a:ext cx="1438275" cy="198445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2750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Country of Birth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905000"/>
            <a:ext cx="5223164" cy="5334000"/>
          </a:xfrm>
        </p:spPr>
        <p:txBody>
          <a:bodyPr/>
          <a:lstStyle/>
          <a:p>
            <a:r>
              <a:rPr lang="en-US" sz="2400" dirty="0"/>
              <a:t>What country was your child born in?</a:t>
            </a:r>
          </a:p>
          <a:p>
            <a:r>
              <a:rPr lang="en-US" sz="2400" dirty="0"/>
              <a:t>Where were your children born?</a:t>
            </a:r>
          </a:p>
          <a:p>
            <a:r>
              <a:rPr lang="en-US" sz="2400" dirty="0"/>
              <a:t>In what country were your children born?</a:t>
            </a:r>
          </a:p>
          <a:p>
            <a:r>
              <a:rPr lang="en-US" sz="2400" dirty="0"/>
              <a:t>What is the nationality of your children?</a:t>
            </a:r>
          </a:p>
          <a:p>
            <a:r>
              <a:rPr lang="en-US" sz="2400" dirty="0"/>
              <a:t>What country are your children currently citizens or nationals of?</a:t>
            </a:r>
            <a:endParaRPr lang="en-GB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2057400"/>
            <a:ext cx="4076700" cy="3581400"/>
          </a:xfrm>
        </p:spPr>
        <p:txBody>
          <a:bodyPr/>
          <a:lstStyle/>
          <a:p>
            <a:r>
              <a:rPr lang="en-GB" dirty="0" smtClean="0"/>
              <a:t>(Maria) </a:t>
            </a:r>
            <a:r>
              <a:rPr lang="en-GB" dirty="0"/>
              <a:t>was born </a:t>
            </a:r>
            <a:r>
              <a:rPr lang="en-GB" dirty="0" smtClean="0"/>
              <a:t>in (Peru).</a:t>
            </a:r>
          </a:p>
          <a:p>
            <a:r>
              <a:rPr lang="en-GB" dirty="0" smtClean="0"/>
              <a:t>S/he is not a US citizen. S/he is a permanent resident.</a:t>
            </a:r>
          </a:p>
          <a:p>
            <a:r>
              <a:rPr lang="en-GB" dirty="0" smtClean="0"/>
              <a:t>They were born in the US. They are US citizens.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6553200" y="152400"/>
            <a:ext cx="2388235" cy="141279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2750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2873</TotalTime>
  <Words>535</Words>
  <Application>Microsoft Office PowerPoint</Application>
  <PresentationFormat>On-screen Show (4:3)</PresentationFormat>
  <Paragraphs>105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CitizenVIP ESL</vt:lpstr>
      <vt:lpstr>Information About Your Children</vt:lpstr>
      <vt:lpstr>Number of Children</vt:lpstr>
      <vt:lpstr>Children’s Address</vt:lpstr>
      <vt:lpstr>Which Country?</vt:lpstr>
      <vt:lpstr>Names</vt:lpstr>
      <vt:lpstr>Birthday</vt:lpstr>
      <vt:lpstr>Immigration Status</vt:lpstr>
      <vt:lpstr>Country of Birth</vt:lpstr>
      <vt:lpstr>Address</vt:lpstr>
      <vt:lpstr>Practice in Pairs: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Alison Mc Lin</dc:creator>
  <cp:lastModifiedBy>Alison Mc Lin</cp:lastModifiedBy>
  <cp:revision>289</cp:revision>
  <dcterms:created xsi:type="dcterms:W3CDTF">2012-05-01T06:32:14Z</dcterms:created>
  <dcterms:modified xsi:type="dcterms:W3CDTF">2018-03-13T16:23:12Z</dcterms:modified>
</cp:coreProperties>
</file>