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34"/>
    <a:srgbClr val="660066"/>
    <a:srgbClr val="CC0000"/>
    <a:srgbClr val="FFFFFF"/>
    <a:srgbClr val="000000"/>
    <a:srgbClr val="420000"/>
    <a:srgbClr val="000066"/>
    <a:srgbClr val="502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4" autoAdjust="0"/>
  </p:normalViewPr>
  <p:slideViewPr>
    <p:cSldViewPr>
      <p:cViewPr varScale="1">
        <p:scale>
          <a:sx n="103" d="100"/>
          <a:sy n="103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0837F3-E8DE-40B1-962B-9C0D164B5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10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6868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40161" dir="6506097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95500" y="1295400"/>
            <a:ext cx="49530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154363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21475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EFCBC31-1D76-4D43-8006-FB97A5E5F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91528-A544-4C94-8EED-2962CA3890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4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0764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769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F3464-6FFA-456A-BAC5-3AF632595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7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C9AAF-348E-43DF-B27E-17663D5404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CE25-989B-4A6B-8DCB-2005528C38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C5316-56AC-451B-81FD-7F656CBC9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2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D213A-B1A6-4ADC-BABA-66F224D3C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9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46B97-3B3C-4C72-AA45-ED4DCFA2D5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3E1E4-FBA4-474A-89DF-7B162B4E8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7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6983D-26CF-4402-976C-E834DB6CB0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13B22-5017-4439-8C72-61EAD1B34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4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4293903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305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03525" y="6153150"/>
            <a:ext cx="23780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848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F1F837F-5253-48B9-B67C-453527F722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CitizenVIP</a:t>
            </a:r>
            <a:r>
              <a:rPr lang="en-US" dirty="0"/>
              <a:t> ESL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Legal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5223164" cy="5334000"/>
          </a:xfrm>
        </p:spPr>
        <p:txBody>
          <a:bodyPr/>
          <a:lstStyle/>
          <a:p>
            <a:r>
              <a:rPr lang="en-GB" dirty="0" smtClean="0"/>
              <a:t>What is your current legal name?</a:t>
            </a:r>
          </a:p>
          <a:p>
            <a:r>
              <a:rPr lang="en-GB" dirty="0" smtClean="0"/>
              <a:t>What is your name?</a:t>
            </a:r>
          </a:p>
          <a:p>
            <a:r>
              <a:rPr lang="en-GB" dirty="0" smtClean="0"/>
              <a:t>What is your full name?</a:t>
            </a:r>
          </a:p>
          <a:p>
            <a:r>
              <a:rPr lang="en-GB" dirty="0" smtClean="0"/>
              <a:t>What is your complete name?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My legal name is (Martin Luther King)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22920"/>
            <a:ext cx="3648075" cy="2692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1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5223164" cy="5334000"/>
          </a:xfrm>
        </p:spPr>
        <p:txBody>
          <a:bodyPr/>
          <a:lstStyle/>
          <a:p>
            <a:r>
              <a:rPr lang="en-GB" dirty="0" smtClean="0"/>
              <a:t>What is your </a:t>
            </a:r>
            <a:r>
              <a:rPr lang="en-GB" b="1" dirty="0" smtClean="0"/>
              <a:t>first</a:t>
            </a:r>
            <a:r>
              <a:rPr lang="en-GB" dirty="0" smtClean="0"/>
              <a:t> name?</a:t>
            </a:r>
          </a:p>
          <a:p>
            <a:r>
              <a:rPr lang="en-GB" dirty="0" smtClean="0"/>
              <a:t>What is your </a:t>
            </a:r>
            <a:r>
              <a:rPr lang="en-GB" b="1" dirty="0" smtClean="0"/>
              <a:t>given</a:t>
            </a:r>
            <a:r>
              <a:rPr lang="en-GB" dirty="0" smtClean="0"/>
              <a:t> name?</a:t>
            </a:r>
          </a:p>
          <a:p>
            <a:r>
              <a:rPr lang="en-GB" dirty="0" smtClean="0"/>
              <a:t>Spell your first name.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524000"/>
            <a:ext cx="3657600" cy="4267200"/>
          </a:xfrm>
        </p:spPr>
        <p:txBody>
          <a:bodyPr/>
          <a:lstStyle/>
          <a:p>
            <a:r>
              <a:rPr lang="en-GB" dirty="0" smtClean="0"/>
              <a:t>My first name is (Joanna)</a:t>
            </a:r>
          </a:p>
          <a:p>
            <a:r>
              <a:rPr lang="en-GB" dirty="0" smtClean="0"/>
              <a:t>J-O-A-N-N-A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3959658"/>
            <a:ext cx="3930155" cy="12981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19400" y="3959658"/>
            <a:ext cx="1371600" cy="1374342"/>
          </a:xfrm>
          <a:prstGeom prst="rect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3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Middle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5223164" cy="5334000"/>
          </a:xfrm>
        </p:spPr>
        <p:txBody>
          <a:bodyPr/>
          <a:lstStyle/>
          <a:p>
            <a:r>
              <a:rPr lang="en-GB" dirty="0" smtClean="0"/>
              <a:t>What is your </a:t>
            </a:r>
            <a:r>
              <a:rPr lang="en-GB" b="1" dirty="0" smtClean="0"/>
              <a:t>middle</a:t>
            </a:r>
            <a:r>
              <a:rPr lang="en-GB" dirty="0" smtClean="0"/>
              <a:t> name?</a:t>
            </a:r>
          </a:p>
          <a:p>
            <a:r>
              <a:rPr lang="en-GB" dirty="0" smtClean="0"/>
              <a:t>Spell your middle name.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524000"/>
            <a:ext cx="3657600" cy="4267200"/>
          </a:xfrm>
        </p:spPr>
        <p:txBody>
          <a:bodyPr/>
          <a:lstStyle/>
          <a:p>
            <a:r>
              <a:rPr lang="en-GB" dirty="0" smtClean="0"/>
              <a:t>I don’t have a middle name</a:t>
            </a:r>
          </a:p>
          <a:p>
            <a:r>
              <a:rPr lang="en-GB" dirty="0" smtClean="0"/>
              <a:t>My middle name is (Alice)</a:t>
            </a:r>
          </a:p>
          <a:p>
            <a:r>
              <a:rPr lang="en-GB" dirty="0" smtClean="0"/>
              <a:t>A-L-I-C-E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4264458"/>
            <a:ext cx="3930155" cy="12981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1000" y="4264458"/>
            <a:ext cx="1371600" cy="1374342"/>
          </a:xfrm>
          <a:prstGeom prst="rect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3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5223164" cy="5334000"/>
          </a:xfrm>
        </p:spPr>
        <p:txBody>
          <a:bodyPr/>
          <a:lstStyle/>
          <a:p>
            <a:r>
              <a:rPr lang="en-GB" dirty="0" smtClean="0"/>
              <a:t>What is your </a:t>
            </a:r>
            <a:r>
              <a:rPr lang="en-GB" b="1" dirty="0" smtClean="0"/>
              <a:t>last </a:t>
            </a:r>
            <a:r>
              <a:rPr lang="en-GB" dirty="0" smtClean="0"/>
              <a:t>name?</a:t>
            </a:r>
          </a:p>
          <a:p>
            <a:r>
              <a:rPr lang="en-GB" dirty="0" smtClean="0"/>
              <a:t>What is your </a:t>
            </a:r>
            <a:r>
              <a:rPr lang="en-GB" b="1" dirty="0" smtClean="0"/>
              <a:t>family</a:t>
            </a:r>
            <a:r>
              <a:rPr lang="en-GB" dirty="0" smtClean="0"/>
              <a:t> name?</a:t>
            </a:r>
          </a:p>
          <a:p>
            <a:r>
              <a:rPr lang="en-GB" dirty="0" smtClean="0"/>
              <a:t>What is your </a:t>
            </a:r>
            <a:r>
              <a:rPr lang="en-GB" b="1" dirty="0" smtClean="0"/>
              <a:t>surname</a:t>
            </a:r>
            <a:r>
              <a:rPr lang="en-GB" dirty="0" smtClean="0"/>
              <a:t>?</a:t>
            </a:r>
          </a:p>
          <a:p>
            <a:r>
              <a:rPr lang="en-GB" dirty="0" smtClean="0"/>
              <a:t>Spell your last name.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524000"/>
            <a:ext cx="3657600" cy="4267200"/>
          </a:xfrm>
        </p:spPr>
        <p:txBody>
          <a:bodyPr/>
          <a:lstStyle/>
          <a:p>
            <a:r>
              <a:rPr lang="en-GB" dirty="0" smtClean="0"/>
              <a:t>My last name is (Johnson)</a:t>
            </a:r>
          </a:p>
          <a:p>
            <a:r>
              <a:rPr lang="en-GB" dirty="0" smtClean="0"/>
              <a:t>J-O-H-N-S-O-N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3959658"/>
            <a:ext cx="3930155" cy="12981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86400" y="3931950"/>
            <a:ext cx="1371600" cy="1374342"/>
          </a:xfrm>
          <a:prstGeom prst="rect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1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1143000"/>
          </a:xfrm>
        </p:spPr>
        <p:txBody>
          <a:bodyPr/>
          <a:lstStyle/>
          <a:p>
            <a:r>
              <a:rPr lang="en-GB" dirty="0" smtClean="0"/>
              <a:t>Name on Your Permanent Resident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800600" cy="5334000"/>
          </a:xfrm>
        </p:spPr>
        <p:txBody>
          <a:bodyPr/>
          <a:lstStyle/>
          <a:p>
            <a:r>
              <a:rPr lang="en-GB" dirty="0" smtClean="0"/>
              <a:t>What is your name exactly as it appears on your permanent resident card?</a:t>
            </a:r>
          </a:p>
          <a:p>
            <a:r>
              <a:rPr lang="en-GB" dirty="0" smtClean="0"/>
              <a:t>Is </a:t>
            </a:r>
            <a:r>
              <a:rPr lang="en-GB" dirty="0" smtClean="0"/>
              <a:t>your name written correctly on your permanent resident card?</a:t>
            </a:r>
          </a:p>
          <a:p>
            <a:r>
              <a:rPr lang="en-GB" dirty="0" smtClean="0"/>
              <a:t>Spell your name exactly as it appears </a:t>
            </a:r>
            <a:r>
              <a:rPr lang="en-GB" dirty="0"/>
              <a:t>on your permanent resident </a:t>
            </a:r>
            <a:r>
              <a:rPr lang="en-GB" dirty="0" smtClean="0"/>
              <a:t>card.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524000"/>
            <a:ext cx="3886200" cy="4267200"/>
          </a:xfrm>
        </p:spPr>
        <p:txBody>
          <a:bodyPr/>
          <a:lstStyle/>
          <a:p>
            <a:r>
              <a:rPr lang="en-GB" dirty="0" smtClean="0"/>
              <a:t>My name on my Green Card is … </a:t>
            </a:r>
          </a:p>
          <a:p>
            <a:r>
              <a:rPr lang="en-GB" dirty="0" smtClean="0"/>
              <a:t>Yes</a:t>
            </a:r>
            <a:r>
              <a:rPr lang="en-GB" dirty="0" smtClean="0"/>
              <a:t>, it is.</a:t>
            </a:r>
          </a:p>
          <a:p>
            <a:r>
              <a:rPr lang="en-GB" sz="2400" dirty="0" smtClean="0"/>
              <a:t>J-O-A-N-N-A  A-L-I-C-E  J-O-H-N-S-O-N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10000"/>
            <a:ext cx="2919268" cy="20486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91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1143000"/>
          </a:xfrm>
        </p:spPr>
        <p:txBody>
          <a:bodyPr/>
          <a:lstStyle/>
          <a:p>
            <a:r>
              <a:rPr lang="en-GB" dirty="0" smtClean="0"/>
              <a:t>Any Other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800600" cy="5334000"/>
          </a:xfrm>
        </p:spPr>
        <p:txBody>
          <a:bodyPr/>
          <a:lstStyle/>
          <a:p>
            <a:r>
              <a:rPr lang="en-GB" dirty="0" smtClean="0"/>
              <a:t>Have you ever used any other name?</a:t>
            </a:r>
          </a:p>
          <a:p>
            <a:r>
              <a:rPr lang="en-GB" dirty="0"/>
              <a:t>Have you ever used any other </a:t>
            </a:r>
            <a:r>
              <a:rPr lang="en-GB" dirty="0" smtClean="0"/>
              <a:t>name in your life?</a:t>
            </a:r>
          </a:p>
          <a:p>
            <a:r>
              <a:rPr lang="en-GB" dirty="0"/>
              <a:t>Have you ever used </a:t>
            </a:r>
            <a:r>
              <a:rPr lang="en-GB" dirty="0" smtClean="0"/>
              <a:t>a different name</a:t>
            </a:r>
            <a:r>
              <a:rPr lang="en-GB" dirty="0"/>
              <a:t>?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267200" cy="4267200"/>
          </a:xfrm>
        </p:spPr>
        <p:txBody>
          <a:bodyPr/>
          <a:lstStyle/>
          <a:p>
            <a:r>
              <a:rPr lang="en-GB" dirty="0" smtClean="0"/>
              <a:t>No, I have not.</a:t>
            </a:r>
          </a:p>
          <a:p>
            <a:r>
              <a:rPr lang="en-GB" sz="2400" dirty="0" smtClean="0"/>
              <a:t>Yes, I got married. My maiden name was (Schmidt).</a:t>
            </a:r>
          </a:p>
          <a:p>
            <a:r>
              <a:rPr lang="en-GB" sz="2400" dirty="0" smtClean="0"/>
              <a:t>Yes, I legally changed my name. It was ….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91000"/>
            <a:ext cx="2925258" cy="2255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85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1143000"/>
          </a:xfrm>
        </p:spPr>
        <p:txBody>
          <a:bodyPr/>
          <a:lstStyle/>
          <a:p>
            <a:r>
              <a:rPr lang="en-GB" dirty="0" smtClean="0"/>
              <a:t>Change Your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800600" cy="5334000"/>
          </a:xfrm>
        </p:spPr>
        <p:txBody>
          <a:bodyPr/>
          <a:lstStyle/>
          <a:p>
            <a:r>
              <a:rPr lang="en-GB" sz="2400" dirty="0" smtClean="0"/>
              <a:t>Would you like to legally change your name?</a:t>
            </a:r>
          </a:p>
          <a:p>
            <a:r>
              <a:rPr lang="en-GB" sz="2400" dirty="0" smtClean="0"/>
              <a:t>Would you like to change your name today?</a:t>
            </a:r>
          </a:p>
          <a:p>
            <a:r>
              <a:rPr lang="en-GB" sz="2400" dirty="0" smtClean="0"/>
              <a:t>What name do you want to use after you become a US citizen?</a:t>
            </a:r>
          </a:p>
          <a:p>
            <a:r>
              <a:rPr lang="en-GB" sz="2400" dirty="0"/>
              <a:t>What name do you want to use </a:t>
            </a:r>
            <a:r>
              <a:rPr lang="en-GB" sz="2400" dirty="0" smtClean="0"/>
              <a:t> when you </a:t>
            </a:r>
            <a:r>
              <a:rPr lang="en-GB" sz="2400" dirty="0"/>
              <a:t>become a US citizen</a:t>
            </a:r>
            <a:r>
              <a:rPr lang="en-GB" sz="2400" dirty="0" smtClean="0"/>
              <a:t>?</a:t>
            </a:r>
          </a:p>
          <a:p>
            <a:r>
              <a:rPr lang="en-GB" sz="2400" dirty="0" smtClean="0"/>
              <a:t>What name do you want on your naturalization certificate?</a:t>
            </a:r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267200" cy="4267200"/>
          </a:xfrm>
        </p:spPr>
        <p:txBody>
          <a:bodyPr/>
          <a:lstStyle/>
          <a:p>
            <a:r>
              <a:rPr lang="en-GB" dirty="0" smtClean="0"/>
              <a:t>No thank you.</a:t>
            </a:r>
          </a:p>
          <a:p>
            <a:r>
              <a:rPr lang="en-GB" sz="2400" dirty="0" smtClean="0"/>
              <a:t>Yes, I would like to change my name to … .</a:t>
            </a:r>
          </a:p>
          <a:p>
            <a:r>
              <a:rPr lang="en-GB" sz="2400" dirty="0" smtClean="0"/>
              <a:t>I don’t want to change my name.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657600"/>
            <a:ext cx="2758633" cy="2095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01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305800" cy="1143000"/>
          </a:xfrm>
        </p:spPr>
        <p:txBody>
          <a:bodyPr/>
          <a:lstStyle/>
          <a:p>
            <a:r>
              <a:rPr lang="en-US" dirty="0" smtClean="0"/>
              <a:t>Practice in Pairs: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382000" cy="50292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sz="1800" dirty="0"/>
              <a:t>What is your </a:t>
            </a:r>
            <a:r>
              <a:rPr lang="en-GB" sz="1800" dirty="0" smtClean="0"/>
              <a:t>current legal name?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My full name is …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/>
              <a:t>What is your </a:t>
            </a:r>
            <a:r>
              <a:rPr lang="en-GB" sz="1800" dirty="0" smtClean="0"/>
              <a:t>first name?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>
                <a:solidFill>
                  <a:srgbClr val="7030A0"/>
                </a:solidFill>
              </a:rPr>
              <a:t>My </a:t>
            </a:r>
            <a:r>
              <a:rPr lang="en-GB" sz="1800" b="1" dirty="0" smtClean="0">
                <a:solidFill>
                  <a:srgbClr val="7030A0"/>
                </a:solidFill>
              </a:rPr>
              <a:t>first name is …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 smtClean="0"/>
              <a:t>What is your middle name?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My middle name is … / I don’t have a middle name.</a:t>
            </a:r>
          </a:p>
          <a:p>
            <a:pPr>
              <a:buFont typeface="+mj-lt"/>
              <a:buAutoNum type="arabicPeriod"/>
            </a:pPr>
            <a:r>
              <a:rPr lang="en-GB" sz="1800" dirty="0" smtClean="0"/>
              <a:t>What is your last name?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My last name is </a:t>
            </a:r>
            <a:r>
              <a:rPr lang="en-GB" sz="1800" b="1" dirty="0" err="1" smtClean="0">
                <a:solidFill>
                  <a:srgbClr val="7030A0"/>
                </a:solidFill>
              </a:rPr>
              <a:t>is</a:t>
            </a:r>
            <a:r>
              <a:rPr lang="en-GB" sz="1800" b="1" dirty="0" smtClean="0">
                <a:solidFill>
                  <a:srgbClr val="7030A0"/>
                </a:solidFill>
              </a:rPr>
              <a:t> </a:t>
            </a:r>
            <a:r>
              <a:rPr lang="en-GB" sz="1800" b="1" dirty="0">
                <a:solidFill>
                  <a:srgbClr val="7030A0"/>
                </a:solidFill>
              </a:rPr>
              <a:t>…..</a:t>
            </a:r>
          </a:p>
          <a:p>
            <a:pPr>
              <a:buFont typeface="+mj-lt"/>
              <a:buAutoNum type="arabicPeriod"/>
            </a:pPr>
            <a:r>
              <a:rPr lang="en-GB" sz="1800" dirty="0" smtClean="0"/>
              <a:t>What is the name on your permanent resident card?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It is …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 smtClean="0"/>
              <a:t>Have you ever used any other name?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No, I have not / Yes, I got married; my maiden name is … .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 smtClean="0"/>
              <a:t>Would you like to change your name today?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No thank you / Yes, I would like to change it to … .</a:t>
            </a:r>
            <a:endParaRPr lang="en-GB" sz="1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2786</TotalTime>
  <Words>450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CitizenVIP ESL</vt:lpstr>
      <vt:lpstr>Current Legal Name</vt:lpstr>
      <vt:lpstr>First Name</vt:lpstr>
      <vt:lpstr>Middle Name</vt:lpstr>
      <vt:lpstr>Last Name</vt:lpstr>
      <vt:lpstr>Name on Your Permanent Resident Card</vt:lpstr>
      <vt:lpstr>Any Other Name</vt:lpstr>
      <vt:lpstr>Change Your Name</vt:lpstr>
      <vt:lpstr>Practice in Pairs: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 Mc Lin</dc:creator>
  <cp:lastModifiedBy>Alison Mc Lin</cp:lastModifiedBy>
  <cp:revision>267</cp:revision>
  <dcterms:created xsi:type="dcterms:W3CDTF">2012-05-01T06:32:14Z</dcterms:created>
  <dcterms:modified xsi:type="dcterms:W3CDTF">2018-01-22T18:28:00Z</dcterms:modified>
</cp:coreProperties>
</file>