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34"/>
    <a:srgbClr val="660066"/>
    <a:srgbClr val="CC0000"/>
    <a:srgbClr val="FFFFFF"/>
    <a:srgbClr val="000000"/>
    <a:srgbClr val="420000"/>
    <a:srgbClr val="000066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4" autoAdjust="0"/>
  </p:normalViewPr>
  <p:slideViewPr>
    <p:cSldViewPr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0837F3-E8DE-40B1-962B-9C0D164B5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5500" y="1295400"/>
            <a:ext cx="49530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305550"/>
            <a:ext cx="219392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154363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21475" y="6305550"/>
            <a:ext cx="219392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EFCBC31-1D76-4D43-8006-FB97A5E5F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91528-A544-4C94-8EED-2962CA389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3464-6FFA-456A-BAC5-3AF632595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9AAF-348E-43DF-B27E-17663D540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ACE25-989B-4A6B-8DCB-2005528C3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C5316-56AC-451B-81FD-7F656CBC9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213A-B1A6-4ADC-BABA-66F224D3C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6B97-3B3C-4C72-AA45-ED4DCFA2D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E1E4-FBA4-474A-89DF-7B162B4E8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6983D-26CF-4402-976C-E834DB6CB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3B22-5017-4439-8C72-61EAD1B34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30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53150"/>
            <a:ext cx="2159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3525" y="6153150"/>
            <a:ext cx="2378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84800" y="6153150"/>
            <a:ext cx="2159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F1F837F-5253-48B9-B67C-453527F722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CitizenVIP</a:t>
            </a:r>
            <a:r>
              <a:rPr lang="en-US" dirty="0"/>
              <a:t> ESL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Record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is your gender?</a:t>
            </a:r>
          </a:p>
          <a:p>
            <a:r>
              <a:rPr lang="en-GB" dirty="0" smtClean="0"/>
              <a:t>What sex are you?</a:t>
            </a:r>
          </a:p>
          <a:p>
            <a:r>
              <a:rPr lang="en-GB" dirty="0" smtClean="0"/>
              <a:t>Are you male or female?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male OR</a:t>
            </a:r>
          </a:p>
          <a:p>
            <a:r>
              <a:rPr lang="en-GB" dirty="0" smtClean="0"/>
              <a:t>I am female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9130"/>
            <a:ext cx="3838575" cy="207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7032"/>
            <a:ext cx="1905000" cy="215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is your height?</a:t>
            </a:r>
          </a:p>
          <a:p>
            <a:r>
              <a:rPr lang="en-GB" dirty="0" smtClean="0"/>
              <a:t>How tall are you?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5 feet 6 inches.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19374"/>
            <a:ext cx="1781175" cy="296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is your weight?</a:t>
            </a:r>
          </a:p>
          <a:p>
            <a:r>
              <a:rPr lang="en-GB" dirty="0" smtClean="0"/>
              <a:t>How much do you weigh?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weigh  one hundred and sixty (160) pounds.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2571750" cy="243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5181600" cy="4800600"/>
          </a:xfrm>
        </p:spPr>
        <p:txBody>
          <a:bodyPr/>
          <a:lstStyle/>
          <a:p>
            <a:r>
              <a:rPr lang="en-GB" sz="2400" dirty="0" smtClean="0"/>
              <a:t>Are you Hispanic or Latino?</a:t>
            </a:r>
          </a:p>
          <a:p>
            <a:r>
              <a:rPr lang="en-GB" sz="2400" dirty="0" smtClean="0"/>
              <a:t>What is your race?</a:t>
            </a:r>
          </a:p>
          <a:p>
            <a:r>
              <a:rPr lang="en-GB" sz="2400" dirty="0" smtClean="0"/>
              <a:t>What is your ethnic background?</a:t>
            </a:r>
          </a:p>
          <a:p>
            <a:r>
              <a:rPr lang="en-GB" sz="2400" dirty="0" smtClean="0"/>
              <a:t>Are you White?</a:t>
            </a:r>
          </a:p>
          <a:p>
            <a:r>
              <a:rPr lang="en-GB" sz="2400" dirty="0" smtClean="0"/>
              <a:t>Are you Asian?</a:t>
            </a:r>
          </a:p>
          <a:p>
            <a:r>
              <a:rPr lang="en-GB" sz="2400" dirty="0" smtClean="0"/>
              <a:t>Are you Black or African American?</a:t>
            </a:r>
          </a:p>
          <a:p>
            <a:r>
              <a:rPr lang="en-GB" sz="2400" dirty="0" smtClean="0"/>
              <a:t>Are you American Indian or Alaskan Native?</a:t>
            </a:r>
          </a:p>
          <a:p>
            <a:r>
              <a:rPr lang="en-GB" sz="2400" dirty="0" smtClean="0"/>
              <a:t>Are you native Hawaiian or Pacific Islander?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31216"/>
            <a:ext cx="4076700" cy="4038600"/>
          </a:xfrm>
        </p:spPr>
        <p:txBody>
          <a:bodyPr/>
          <a:lstStyle/>
          <a:p>
            <a:r>
              <a:rPr lang="en-GB" dirty="0" smtClean="0"/>
              <a:t>I am (race)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148012" cy="320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4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Hair </a:t>
            </a:r>
            <a:r>
              <a:rPr lang="en-GB" dirty="0" err="1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is your hair </a:t>
            </a:r>
            <a:r>
              <a:rPr lang="en-GB" dirty="0" err="1" smtClean="0"/>
              <a:t>color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is the </a:t>
            </a:r>
            <a:r>
              <a:rPr lang="en-GB" dirty="0" err="1" smtClean="0"/>
              <a:t>color</a:t>
            </a:r>
            <a:r>
              <a:rPr lang="en-GB" dirty="0" smtClean="0"/>
              <a:t> of your hair?</a:t>
            </a:r>
          </a:p>
          <a:p>
            <a:r>
              <a:rPr lang="en-GB" dirty="0" smtClean="0"/>
              <a:t>What </a:t>
            </a:r>
            <a:r>
              <a:rPr lang="en-GB" dirty="0" err="1" smtClean="0"/>
              <a:t>color</a:t>
            </a:r>
            <a:r>
              <a:rPr lang="en-GB" dirty="0" smtClean="0"/>
              <a:t> is your hair?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hair is brown / black / blonde / </a:t>
            </a:r>
            <a:r>
              <a:rPr lang="en-GB" dirty="0" smtClean="0"/>
              <a:t>red / </a:t>
            </a:r>
            <a:r>
              <a:rPr lang="en-GB" dirty="0" err="1" smtClean="0"/>
              <a:t>gray</a:t>
            </a:r>
            <a:endParaRPr lang="en-GB" dirty="0" smtClean="0"/>
          </a:p>
          <a:p>
            <a:r>
              <a:rPr lang="en-GB" dirty="0" smtClean="0"/>
              <a:t>I’m bald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207164"/>
            <a:ext cx="1933575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96960"/>
            <a:ext cx="2847975" cy="201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</a:t>
            </a:r>
            <a:r>
              <a:rPr lang="en-GB" dirty="0" err="1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is your eye </a:t>
            </a:r>
            <a:r>
              <a:rPr lang="en-GB" dirty="0" err="1" smtClean="0"/>
              <a:t>color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is the </a:t>
            </a:r>
            <a:r>
              <a:rPr lang="en-GB" dirty="0" err="1" smtClean="0"/>
              <a:t>color</a:t>
            </a:r>
            <a:r>
              <a:rPr lang="en-GB" dirty="0" smtClean="0"/>
              <a:t> of your eyes?</a:t>
            </a:r>
          </a:p>
          <a:p>
            <a:r>
              <a:rPr lang="en-GB" dirty="0" smtClean="0"/>
              <a:t>What </a:t>
            </a:r>
            <a:r>
              <a:rPr lang="en-GB" dirty="0" err="1" smtClean="0"/>
              <a:t>color</a:t>
            </a:r>
            <a:r>
              <a:rPr lang="en-GB" dirty="0" smtClean="0"/>
              <a:t> are your eyes?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eyes are brown / blue / </a:t>
            </a:r>
            <a:r>
              <a:rPr lang="en-GB" dirty="0" err="1" smtClean="0"/>
              <a:t>gray</a:t>
            </a:r>
            <a:r>
              <a:rPr lang="en-GB" dirty="0" smtClean="0"/>
              <a:t> / green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821642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in Pairs: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076700" cy="40386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/>
              <a:t>What is your </a:t>
            </a:r>
            <a:r>
              <a:rPr lang="en-GB" dirty="0" smtClean="0"/>
              <a:t>gender?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b="1" dirty="0" smtClean="0">
                <a:solidFill>
                  <a:srgbClr val="7030A0"/>
                </a:solidFill>
              </a:rPr>
              <a:t>I am …</a:t>
            </a:r>
            <a:endParaRPr lang="en-GB" sz="2800" b="1" dirty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/>
              <a:t>What </a:t>
            </a:r>
            <a:r>
              <a:rPr lang="en-GB" dirty="0" smtClean="0"/>
              <a:t>race are you?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b="1" dirty="0" smtClean="0">
                <a:solidFill>
                  <a:srgbClr val="7030A0"/>
                </a:solidFill>
              </a:rPr>
              <a:t>I am …</a:t>
            </a:r>
            <a:endParaRPr lang="en-GB" sz="2800" b="1" dirty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 smtClean="0"/>
              <a:t>How tall are you?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b="1" dirty="0" smtClean="0">
                <a:solidFill>
                  <a:srgbClr val="7030A0"/>
                </a:solidFill>
              </a:rPr>
              <a:t>I am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05300" cy="40386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/>
              <a:t>How much do you weigh?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b="1" dirty="0">
                <a:solidFill>
                  <a:srgbClr val="7030A0"/>
                </a:solidFill>
              </a:rPr>
              <a:t>I weigh XXX pounds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color is your hair?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b="1" dirty="0">
                <a:solidFill>
                  <a:srgbClr val="7030A0"/>
                </a:solidFill>
              </a:rPr>
              <a:t>My hair is …</a:t>
            </a:r>
          </a:p>
          <a:p>
            <a:pPr>
              <a:buFont typeface="+mj-lt"/>
              <a:buAutoNum type="arabicPeriod"/>
            </a:pPr>
            <a:r>
              <a:rPr lang="en-GB" dirty="0"/>
              <a:t>What </a:t>
            </a:r>
            <a:r>
              <a:rPr lang="en-GB" dirty="0" err="1"/>
              <a:t>color</a:t>
            </a:r>
            <a:r>
              <a:rPr lang="en-GB" dirty="0"/>
              <a:t> are your eyes?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b="1" dirty="0">
                <a:solidFill>
                  <a:srgbClr val="7030A0"/>
                </a:solidFill>
              </a:rPr>
              <a:t>My eyes are </a:t>
            </a:r>
            <a:r>
              <a:rPr lang="en-GB" sz="2800" b="1" dirty="0" smtClean="0">
                <a:solidFill>
                  <a:srgbClr val="7030A0"/>
                </a:solidFill>
              </a:rPr>
              <a:t>…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249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CitizenVIP ESL</vt:lpstr>
      <vt:lpstr>Gender</vt:lpstr>
      <vt:lpstr>Height</vt:lpstr>
      <vt:lpstr>Weight</vt:lpstr>
      <vt:lpstr>Race</vt:lpstr>
      <vt:lpstr>Hair Color</vt:lpstr>
      <vt:lpstr>Eye Color</vt:lpstr>
      <vt:lpstr>Practice in Pairs: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Mc Lin</dc:creator>
  <cp:lastModifiedBy>Alison Mc Lin</cp:lastModifiedBy>
  <cp:revision>262</cp:revision>
  <dcterms:created xsi:type="dcterms:W3CDTF">2012-05-01T06:32:14Z</dcterms:created>
  <dcterms:modified xsi:type="dcterms:W3CDTF">2018-01-23T20:15:09Z</dcterms:modified>
</cp:coreProperties>
</file>